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2" r:id="rId1"/>
    <p:sldMasterId id="2147483683" r:id="rId2"/>
  </p:sldMasterIdLst>
  <p:notesMasterIdLst>
    <p:notesMasterId r:id="rId40"/>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Lst>
  <p:sldSz cx="9144000" cy="5143500" type="screen16x9"/>
  <p:notesSz cx="6858000" cy="9144000"/>
  <p:embeddedFontLst>
    <p:embeddedFont>
      <p:font typeface="Avenir" panose="02000503020000020003" pitchFamily="2" charset="0"/>
      <p:regular r:id="rId41"/>
      <p:italic r:id="rId42"/>
    </p:embeddedFont>
    <p:embeddedFont>
      <p:font typeface="Calibri" panose="020F0502020204030204" pitchFamily="34" charset="0"/>
      <p:regular r:id="rId43"/>
      <p:bold r:id="rId44"/>
      <p:italic r:id="rId45"/>
      <p:boldItalic r:id="rId46"/>
    </p:embeddedFont>
    <p:embeddedFont>
      <p:font typeface="Courier" panose="02070309020205020404" pitchFamily="49" charset="0"/>
      <p:regular r:id="rId47"/>
      <p:bold r:id="rId48"/>
      <p:italic r:id="rId49"/>
      <p:boldItalic r:id="rId50"/>
    </p:embeddedFont>
    <p:embeddedFont>
      <p:font typeface="Helvetica Neue" panose="02000503000000020004" pitchFamily="2" charset="0"/>
      <p:regular r:id="rId51"/>
      <p:bold r:id="rId52"/>
      <p:italic r:id="rId53"/>
      <p:boldItalic r:id="rId54"/>
    </p:embeddedFont>
    <p:embeddedFont>
      <p:font typeface="Montserrat" pitchFamily="2" charset="77"/>
      <p:regular r:id="rId55"/>
      <p:bold r:id="rId56"/>
      <p:italic r:id="rId57"/>
      <p:boldItalic r:id="rId5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4"/>
  </p:normalViewPr>
  <p:slideViewPr>
    <p:cSldViewPr snapToGrid="0">
      <p:cViewPr varScale="1">
        <p:scale>
          <a:sx n="165" d="100"/>
          <a:sy n="165" d="100"/>
        </p:scale>
        <p:origin x="664" y="1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font" Target="fonts/font15.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font" Target="fonts/font18.fntdata"/><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font" Target="fonts/font16.fntdata"/><Relationship Id="rId8" Type="http://schemas.openxmlformats.org/officeDocument/2006/relationships/slide" Target="slides/slide6.xml"/><Relationship Id="rId51" Type="http://schemas.openxmlformats.org/officeDocument/2006/relationships/font" Target="fonts/font11.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6.fntdata"/><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font" Target="fonts/font1.fntdata"/><Relationship Id="rId54" Type="http://schemas.openxmlformats.org/officeDocument/2006/relationships/font" Target="fonts/font14.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9.fntdata"/><Relationship Id="rId57" Type="http://schemas.openxmlformats.org/officeDocument/2006/relationships/font" Target="fonts/font17.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font" Target="fonts/font4.fntdata"/><Relationship Id="rId52" Type="http://schemas.openxmlformats.org/officeDocument/2006/relationships/font" Target="fonts/font12.fntdata"/><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3aa572b7e1d_2_20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3" name="Google Shape;253;g3aa572b7e1d_2_20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sv-SE" dirty="0" err="1"/>
              <a:t>NotebookAI</a:t>
            </a:r>
            <a:r>
              <a:rPr lang="sv-SE" dirty="0"/>
              <a:t> </a:t>
            </a:r>
            <a:r>
              <a:rPr lang="sv-SE" dirty="0" err="1"/>
              <a:t>used</a:t>
            </a:r>
            <a:r>
              <a:rPr lang="sv-SE" dirty="0"/>
              <a:t> for inspiration</a:t>
            </a:r>
            <a:endParaRPr dirty="0"/>
          </a:p>
        </p:txBody>
      </p:sp>
      <p:sp>
        <p:nvSpPr>
          <p:cNvPr id="254" name="Google Shape;254;g3aa572b7e1d_2_20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3aa572b7e1d_2_20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0" name="Google Shape;260;g3aa572b7e1d_2_20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Genetic variation range in size from large chunks of the chromosome down to single nucleotides. We will focus on SNVs and short insertions and deletions in todays exercise. </a:t>
            </a:r>
            <a:endParaRPr/>
          </a:p>
        </p:txBody>
      </p:sp>
      <p:sp>
        <p:nvSpPr>
          <p:cNvPr id="261" name="Google Shape;261;g3aa572b7e1d_2_20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g3aa572b7e1d_2_217: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9" name="Google Shape;269;g3aa572b7e1d_2_2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3aa572b7e1d_2_2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2" name="Google Shape;282;g3aa572b7e1d_2_2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NotebookAI</a:t>
            </a:r>
            <a:endParaRPr/>
          </a:p>
        </p:txBody>
      </p:sp>
      <p:sp>
        <p:nvSpPr>
          <p:cNvPr id="283" name="Google Shape;283;g3aa572b7e1d_2_2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g3aa572b7e1d_2_237: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0" name="Google Shape;290;g3aa572b7e1d_2_2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g3aa572b7e1d_2_2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8" name="Google Shape;298;g3aa572b7e1d_2_2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Typical read lengths 100-150 bp</a:t>
            </a:r>
            <a:endParaRPr/>
          </a:p>
          <a:p>
            <a:pPr marL="0" lvl="0" indent="0" algn="l" rtl="0">
              <a:spcBef>
                <a:spcPts val="0"/>
              </a:spcBef>
              <a:spcAft>
                <a:spcPts val="0"/>
              </a:spcAft>
              <a:buNone/>
            </a:pPr>
            <a:r>
              <a:rPr lang="en"/>
              <a:t>Multi-mapping reads can be filtered out</a:t>
            </a:r>
            <a:endParaRPr/>
          </a:p>
        </p:txBody>
      </p:sp>
      <p:sp>
        <p:nvSpPr>
          <p:cNvPr id="299" name="Google Shape;299;g3aa572b7e1d_2_24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g3aa572b7e1d_2_260: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Maybe change image</a:t>
            </a:r>
            <a:endParaRPr/>
          </a:p>
        </p:txBody>
      </p:sp>
      <p:sp>
        <p:nvSpPr>
          <p:cNvPr id="314" name="Google Shape;314;g3aa572b7e1d_2_2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g3aa572b7e1d_2_26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2" name="Google Shape;322;g3aa572b7e1d_2_26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NotebookLM image</a:t>
            </a:r>
            <a:endParaRPr/>
          </a:p>
        </p:txBody>
      </p:sp>
      <p:sp>
        <p:nvSpPr>
          <p:cNvPr id="323" name="Google Shape;323;g3aa572b7e1d_2_26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g3aa572b7e1d_2_27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2" name="Google Shape;332;g3aa572b7e1d_2_27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en" b="1"/>
              <a:t>Also covered in the ”Common file format” lecture earlier in the course</a:t>
            </a:r>
            <a:endParaRPr/>
          </a:p>
          <a:p>
            <a:pPr marL="228600" lvl="0" indent="-228600" algn="l" rtl="0">
              <a:spcBef>
                <a:spcPts val="0"/>
              </a:spcBef>
              <a:spcAft>
                <a:spcPts val="0"/>
              </a:spcAft>
              <a:buClr>
                <a:schemeClr val="dk1"/>
              </a:buClr>
              <a:buSzPts val="1200"/>
              <a:buFont typeface="Calibri"/>
              <a:buAutoNum type="arabicPeriod"/>
            </a:pPr>
            <a:r>
              <a:rPr lang="en"/>
              <a:t>QNAME: the name of the read.</a:t>
            </a:r>
            <a:endParaRPr/>
          </a:p>
          <a:p>
            <a:pPr marL="228600" lvl="0" indent="-228600" algn="l" rtl="0">
              <a:spcBef>
                <a:spcPts val="0"/>
              </a:spcBef>
              <a:spcAft>
                <a:spcPts val="0"/>
              </a:spcAft>
              <a:buClr>
                <a:schemeClr val="dk1"/>
              </a:buClr>
              <a:buSzPts val="1200"/>
              <a:buFont typeface="Calibri"/>
              <a:buAutoNum type="arabicPeriod"/>
            </a:pPr>
            <a:r>
              <a:rPr lang="en"/>
              <a:t>FLAG: a bitwise number describing information about the read such as mapped/unmapped read, pairing, etc.</a:t>
            </a:r>
            <a:endParaRPr/>
          </a:p>
          <a:p>
            <a:pPr marL="228600" lvl="0" indent="-228600" algn="l" rtl="0">
              <a:spcBef>
                <a:spcPts val="0"/>
              </a:spcBef>
              <a:spcAft>
                <a:spcPts val="0"/>
              </a:spcAft>
              <a:buClr>
                <a:schemeClr val="dk1"/>
              </a:buClr>
              <a:buSzPts val="1200"/>
              <a:buFont typeface="Calibri"/>
              <a:buAutoNum type="arabicPeriod"/>
            </a:pPr>
            <a:r>
              <a:rPr lang="en"/>
              <a:t>RNAME: the reference sequence name. The value of this field is * for unmapped reads.</a:t>
            </a:r>
            <a:endParaRPr/>
          </a:p>
          <a:p>
            <a:pPr marL="228600" lvl="0" indent="-228600" algn="l" rtl="0">
              <a:spcBef>
                <a:spcPts val="0"/>
              </a:spcBef>
              <a:spcAft>
                <a:spcPts val="0"/>
              </a:spcAft>
              <a:buClr>
                <a:schemeClr val="dk1"/>
              </a:buClr>
              <a:buSzPts val="1200"/>
              <a:buFont typeface="Calibri"/>
              <a:buAutoNum type="arabicPeriod"/>
            </a:pPr>
            <a:r>
              <a:rPr lang="en"/>
              <a:t>POS: the left most mapping position of the first matching base. It is set to zero for unmapped reads.</a:t>
            </a:r>
            <a:endParaRPr/>
          </a:p>
          <a:p>
            <a:pPr marL="228600" lvl="0" indent="-228600" algn="l" rtl="0">
              <a:spcBef>
                <a:spcPts val="0"/>
              </a:spcBef>
              <a:spcAft>
                <a:spcPts val="0"/>
              </a:spcAft>
              <a:buClr>
                <a:schemeClr val="dk1"/>
              </a:buClr>
              <a:buSzPts val="1200"/>
              <a:buFont typeface="Calibri"/>
              <a:buAutoNum type="arabicPeriod"/>
            </a:pPr>
            <a:r>
              <a:rPr lang="en"/>
              <a:t>MAPQ: a number to indicate the mapping quality.</a:t>
            </a:r>
            <a:endParaRPr/>
          </a:p>
          <a:p>
            <a:pPr marL="228600" lvl="0" indent="-228600" algn="l" rtl="0">
              <a:spcBef>
                <a:spcPts val="0"/>
              </a:spcBef>
              <a:spcAft>
                <a:spcPts val="0"/>
              </a:spcAft>
              <a:buClr>
                <a:schemeClr val="dk1"/>
              </a:buClr>
              <a:buSzPts val="1200"/>
              <a:buFont typeface="Calibri"/>
              <a:buAutoNum type="arabicPeriod"/>
            </a:pPr>
            <a:r>
              <a:rPr lang="en"/>
              <a:t>CIGAR: a string describing how the read aligns with the reference. It consists of one or more components. Each component comprises an operator and the number of bases which the operator applies to. Operators are: MIDNSHP=X.  The following table gives an overview of these operators</a:t>
            </a:r>
            <a:endParaRPr/>
          </a:p>
          <a:p>
            <a:pPr marL="228600" lvl="0" indent="-228600" algn="l" rtl="0">
              <a:spcBef>
                <a:spcPts val="0"/>
              </a:spcBef>
              <a:spcAft>
                <a:spcPts val="0"/>
              </a:spcAft>
              <a:buClr>
                <a:schemeClr val="dk1"/>
              </a:buClr>
              <a:buSzPts val="1200"/>
              <a:buFont typeface="Calibri"/>
              <a:buAutoNum type="arabicPeriod"/>
            </a:pPr>
            <a:r>
              <a:rPr lang="en"/>
              <a:t>MNAME: the name of the mate strand, if it is a paired read. ‘=’ means that the name is the same as RNAME.</a:t>
            </a:r>
            <a:endParaRPr/>
          </a:p>
          <a:p>
            <a:pPr marL="228600" lvl="0" indent="-228600" algn="l" rtl="0">
              <a:spcBef>
                <a:spcPts val="0"/>
              </a:spcBef>
              <a:spcAft>
                <a:spcPts val="0"/>
              </a:spcAft>
              <a:buClr>
                <a:schemeClr val="dk1"/>
              </a:buClr>
              <a:buSzPts val="1200"/>
              <a:buFont typeface="Calibri"/>
              <a:buAutoNum type="arabicPeriod"/>
            </a:pPr>
            <a:r>
              <a:rPr lang="en"/>
              <a:t>MPOS: a number indicating the left most mapping position of the mate.</a:t>
            </a:r>
            <a:endParaRPr/>
          </a:p>
          <a:p>
            <a:pPr marL="228600" lvl="0" indent="-228600" algn="l" rtl="0">
              <a:spcBef>
                <a:spcPts val="0"/>
              </a:spcBef>
              <a:spcAft>
                <a:spcPts val="0"/>
              </a:spcAft>
              <a:buClr>
                <a:schemeClr val="dk1"/>
              </a:buClr>
              <a:buSzPts val="1200"/>
              <a:buFont typeface="Calibri"/>
              <a:buAutoNum type="arabicPeriod"/>
            </a:pPr>
            <a:r>
              <a:rPr lang="en"/>
              <a:t>TLEN: a number set to 0 for single-segment. For paired-segments it is calculated as the number of bases from the left most mapped base to the right most mapped base.</a:t>
            </a:r>
            <a:endParaRPr/>
          </a:p>
          <a:p>
            <a:pPr marL="228600" lvl="0" indent="-228600" algn="l" rtl="0">
              <a:spcBef>
                <a:spcPts val="0"/>
              </a:spcBef>
              <a:spcAft>
                <a:spcPts val="0"/>
              </a:spcAft>
              <a:buClr>
                <a:schemeClr val="dk1"/>
              </a:buClr>
              <a:buSzPts val="1200"/>
              <a:buFont typeface="Calibri"/>
              <a:buAutoNum type="arabicPeriod"/>
            </a:pPr>
            <a:r>
              <a:rPr lang="en"/>
              <a:t>SEQ: the read sequence as the reference. If not  ‘*’ then the length of the sequence must be equal the sum of lengths of M/I/S/=/X operations in the CIGAR string.</a:t>
            </a:r>
            <a:endParaRPr/>
          </a:p>
          <a:p>
            <a:pPr marL="228600" lvl="0" indent="-228600" algn="l" rtl="0">
              <a:spcBef>
                <a:spcPts val="0"/>
              </a:spcBef>
              <a:spcAft>
                <a:spcPts val="0"/>
              </a:spcAft>
              <a:buClr>
                <a:schemeClr val="dk1"/>
              </a:buClr>
              <a:buSzPts val="1200"/>
              <a:buFont typeface="Calibri"/>
              <a:buAutoNum type="arabicPeriod"/>
            </a:pPr>
            <a:r>
              <a:rPr lang="en"/>
              <a:t>QUAL: the read quality, same as the quality string in a fastaq format.</a:t>
            </a:r>
            <a:endParaRPr/>
          </a:p>
        </p:txBody>
      </p:sp>
      <p:sp>
        <p:nvSpPr>
          <p:cNvPr id="333" name="Google Shape;333;g3aa572b7e1d_2_27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3aa572b7e1d_2_29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1" name="Google Shape;351;g3aa572b7e1d_2_29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Variant calling is looking for positions where some number of reads disagree with the reference genome. Here for example the reference sample says the position should be a C whereas 6 of the reads say it is an A in the sample. </a:t>
            </a:r>
            <a:endParaRPr/>
          </a:p>
          <a:p>
            <a:pPr marL="0" lvl="0" indent="0" algn="l" rtl="0">
              <a:spcBef>
                <a:spcPts val="0"/>
              </a:spcBef>
              <a:spcAft>
                <a:spcPts val="0"/>
              </a:spcAft>
              <a:buNone/>
            </a:pPr>
            <a:endParaRPr/>
          </a:p>
          <a:p>
            <a:pPr marL="0" lvl="0" indent="0" algn="l" rtl="0">
              <a:spcBef>
                <a:spcPts val="0"/>
              </a:spcBef>
              <a:spcAft>
                <a:spcPts val="0"/>
              </a:spcAft>
              <a:buNone/>
            </a:pPr>
            <a:r>
              <a:rPr lang="en" sz="1200" b="1"/>
              <a:t>Reference allele </a:t>
            </a:r>
            <a:r>
              <a:rPr lang="en" sz="1200"/>
              <a:t>= the allele in the refence genome</a:t>
            </a:r>
            <a:endParaRPr/>
          </a:p>
          <a:p>
            <a:pPr marL="0" lvl="0" indent="0" algn="l" rtl="0">
              <a:spcBef>
                <a:spcPts val="0"/>
              </a:spcBef>
              <a:spcAft>
                <a:spcPts val="0"/>
              </a:spcAft>
              <a:buNone/>
            </a:pPr>
            <a:r>
              <a:rPr lang="en" sz="1200" b="1"/>
              <a:t>Alternative allele </a:t>
            </a:r>
            <a:r>
              <a:rPr lang="en" sz="1200"/>
              <a:t>= the allele NOT in the refence genome</a:t>
            </a:r>
            <a:endParaRPr/>
          </a:p>
          <a:p>
            <a:pPr marL="0" lvl="0" indent="0" algn="l" rtl="0">
              <a:spcBef>
                <a:spcPts val="0"/>
              </a:spcBef>
              <a:spcAft>
                <a:spcPts val="0"/>
              </a:spcAft>
              <a:buNone/>
            </a:pPr>
            <a:endParaRPr sz="1200">
              <a:latin typeface="Calibri"/>
              <a:ea typeface="Calibri"/>
              <a:cs typeface="Calibri"/>
              <a:sym typeface="Calibri"/>
            </a:endParaRPr>
          </a:p>
          <a:p>
            <a:pPr marL="0" lvl="0" indent="0" algn="l" rtl="0">
              <a:spcBef>
                <a:spcPts val="0"/>
              </a:spcBef>
              <a:spcAft>
                <a:spcPts val="0"/>
              </a:spcAft>
              <a:buNone/>
            </a:pPr>
            <a:r>
              <a:rPr lang="en" sz="1200">
                <a:latin typeface="Calibri"/>
                <a:ea typeface="Calibri"/>
                <a:cs typeface="Calibri"/>
                <a:sym typeface="Calibri"/>
              </a:rPr>
              <a:t>GATK HaplotypeCaller is used in the lab – commonly used for variant calling in human. Non-model organisms?</a:t>
            </a:r>
            <a:endParaRPr/>
          </a:p>
          <a:p>
            <a:pPr marL="0" lvl="0" indent="0" algn="l" rtl="0">
              <a:spcBef>
                <a:spcPts val="0"/>
              </a:spcBef>
              <a:spcAft>
                <a:spcPts val="0"/>
              </a:spcAft>
              <a:buNone/>
            </a:pPr>
            <a:endParaRPr sz="1200"/>
          </a:p>
          <a:p>
            <a:pPr marL="0" lvl="0" indent="0" algn="l" rtl="0">
              <a:spcBef>
                <a:spcPts val="0"/>
              </a:spcBef>
              <a:spcAft>
                <a:spcPts val="0"/>
              </a:spcAft>
              <a:buNone/>
            </a:pPr>
            <a:endParaRPr/>
          </a:p>
        </p:txBody>
      </p:sp>
      <p:sp>
        <p:nvSpPr>
          <p:cNvPr id="352" name="Google Shape;352;g3aa572b7e1d_2_29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g3aa572b7e1d_2_30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4" name="Google Shape;364;g3aa572b7e1d_2_30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VCF files, or variant call format files, are divided into two main parts. The top, or head, of the file, with hashtag prefixed lines, is a descriptive part explaining the information given for each variant and each sample, if multiple samples exists. It also gives the date and some information from the variant caller used.</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
              <a:t>On this slide – go through meta data and columns 1-9</a:t>
            </a:r>
            <a:endParaRPr/>
          </a:p>
          <a:p>
            <a:pPr marL="0" lvl="0" indent="0" algn="l" rtl="0">
              <a:spcBef>
                <a:spcPts val="0"/>
              </a:spcBef>
              <a:spcAft>
                <a:spcPts val="0"/>
              </a:spcAft>
              <a:buNone/>
            </a:pPr>
            <a:endParaRPr/>
          </a:p>
        </p:txBody>
      </p:sp>
      <p:sp>
        <p:nvSpPr>
          <p:cNvPr id="365" name="Google Shape;365;g3aa572b7e1d_2_30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g3aa572b7e1d_2_3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5" name="Google Shape;375;g3aa572b7e1d_2_3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6" name="Google Shape;376;g3aa572b7e1d_2_3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g3aa572b7e1d_2_3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9" name="Google Shape;389;g3aa572b7e1d_2_3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sz="1200" b="0" i="0">
                <a:solidFill>
                  <a:schemeClr val="dk1"/>
                </a:solidFill>
                <a:latin typeface="Calibri"/>
                <a:ea typeface="Calibri"/>
                <a:cs typeface="Calibri"/>
                <a:sym typeface="Calibri"/>
              </a:rPr>
              <a:t>For joint genotyping projects we use a different kind of VCF file.</a:t>
            </a:r>
            <a:endParaRPr/>
          </a:p>
          <a:p>
            <a:pPr marL="0" lvl="0" indent="0" algn="l" rtl="0">
              <a:spcBef>
                <a:spcPts val="0"/>
              </a:spcBef>
              <a:spcAft>
                <a:spcPts val="0"/>
              </a:spcAft>
              <a:buNone/>
            </a:pPr>
            <a:endParaRPr sz="1200" b="0" i="0">
              <a:solidFill>
                <a:schemeClr val="dk1"/>
              </a:solidFill>
              <a:latin typeface="Calibri"/>
              <a:ea typeface="Calibri"/>
              <a:cs typeface="Calibri"/>
              <a:sym typeface="Calibri"/>
            </a:endParaRPr>
          </a:p>
          <a:p>
            <a:pPr marL="0" lvl="0" indent="0" algn="l" rtl="0">
              <a:spcBef>
                <a:spcPts val="0"/>
              </a:spcBef>
              <a:spcAft>
                <a:spcPts val="0"/>
              </a:spcAft>
              <a:buNone/>
            </a:pPr>
            <a:r>
              <a:rPr lang="en" sz="1200" b="0" i="0">
                <a:solidFill>
                  <a:schemeClr val="dk1"/>
                </a:solidFill>
                <a:latin typeface="Calibri"/>
                <a:ea typeface="Calibri"/>
                <a:cs typeface="Calibri"/>
                <a:sym typeface="Calibri"/>
              </a:rPr>
              <a:t>A gVCF file has the same format as a VCF file but it has information for all sites, not just variants. </a:t>
            </a:r>
            <a:endParaRPr sz="1200" b="0" i="0">
              <a:solidFill>
                <a:schemeClr val="dk1"/>
              </a:solidFill>
              <a:latin typeface="Calibri"/>
              <a:ea typeface="Calibri"/>
              <a:cs typeface="Calibri"/>
              <a:sym typeface="Calibri"/>
            </a:endParaRPr>
          </a:p>
          <a:p>
            <a:pPr marL="0" lvl="0" indent="0" algn="l" rtl="0">
              <a:spcBef>
                <a:spcPts val="0"/>
              </a:spcBef>
              <a:spcAft>
                <a:spcPts val="0"/>
              </a:spcAft>
              <a:buNone/>
            </a:pPr>
            <a:r>
              <a:rPr lang="en" sz="1200" b="0" i="0">
                <a:solidFill>
                  <a:schemeClr val="dk1"/>
                </a:solidFill>
                <a:latin typeface="Calibri"/>
                <a:ea typeface="Calibri"/>
                <a:cs typeface="Calibri"/>
                <a:sym typeface="Calibri"/>
              </a:rPr>
              <a:t>individual variant records for variant sites, but the non-variant sites are grouped together into non-variant block records that represent intervals of sites for which the genotype quality (GQ) is within a certain range or band.</a:t>
            </a:r>
            <a:endParaRPr/>
          </a:p>
          <a:p>
            <a:pPr marL="0" lvl="0" indent="0" algn="l" rtl="0">
              <a:spcBef>
                <a:spcPts val="0"/>
              </a:spcBef>
              <a:spcAft>
                <a:spcPts val="0"/>
              </a:spcAft>
              <a:buNone/>
            </a:pPr>
            <a:endParaRPr sz="1200" b="0" i="0">
              <a:solidFill>
                <a:schemeClr val="dk1"/>
              </a:solidFill>
              <a:latin typeface="Calibri"/>
              <a:ea typeface="Calibri"/>
              <a:cs typeface="Calibri"/>
              <a:sym typeface="Calibri"/>
            </a:endParaRPr>
          </a:p>
          <a:p>
            <a:pPr marL="0" lvl="0" indent="0" algn="l" rtl="0">
              <a:spcBef>
                <a:spcPts val="0"/>
              </a:spcBef>
              <a:spcAft>
                <a:spcPts val="0"/>
              </a:spcAft>
              <a:buNone/>
            </a:pPr>
            <a:r>
              <a:rPr lang="en" sz="1200" b="0" i="0">
                <a:solidFill>
                  <a:schemeClr val="dk1"/>
                </a:solidFill>
                <a:latin typeface="Calibri"/>
                <a:ea typeface="Calibri"/>
                <a:cs typeface="Calibri"/>
                <a:sym typeface="Calibri"/>
              </a:rPr>
              <a:t>http://gatkforums.broadinstitute.org/wdl/discussion/4017/what-is-a-gvcf-and-how-is-it-different-from-a-regular-vcf</a:t>
            </a:r>
            <a:endParaRPr sz="1200" b="0" i="0">
              <a:solidFill>
                <a:schemeClr val="dk1"/>
              </a:solidFill>
              <a:latin typeface="Calibri"/>
              <a:ea typeface="Calibri"/>
              <a:cs typeface="Calibri"/>
              <a:sym typeface="Calibri"/>
            </a:endParaRPr>
          </a:p>
          <a:p>
            <a:pPr marL="0" lvl="0" indent="0" algn="l" rtl="0">
              <a:spcBef>
                <a:spcPts val="0"/>
              </a:spcBef>
              <a:spcAft>
                <a:spcPts val="0"/>
              </a:spcAft>
              <a:buNone/>
            </a:pPr>
            <a:endParaRPr sz="1200" b="0" i="0">
              <a:solidFill>
                <a:schemeClr val="dk1"/>
              </a:solidFill>
              <a:latin typeface="Calibri"/>
              <a:ea typeface="Calibri"/>
              <a:cs typeface="Calibri"/>
              <a:sym typeface="Calibri"/>
            </a:endParaRPr>
          </a:p>
          <a:p>
            <a:pPr marL="0" lvl="0" indent="0" algn="l" rtl="0">
              <a:spcBef>
                <a:spcPts val="0"/>
              </a:spcBef>
              <a:spcAft>
                <a:spcPts val="0"/>
              </a:spcAft>
              <a:buNone/>
            </a:pPr>
            <a:r>
              <a:rPr lang="en" sz="1200" b="0" i="0">
                <a:solidFill>
                  <a:schemeClr val="dk1"/>
                </a:solidFill>
                <a:latin typeface="Calibri"/>
                <a:ea typeface="Calibri"/>
                <a:cs typeface="Calibri"/>
                <a:sym typeface="Calibri"/>
              </a:rPr>
              <a:t>In the so-called GVCF mode used for scalable variant calling in DNA sequence data, HaplotypeCaller runs per-sample to generate an intermediate genomic gVCF (gVCF), which can then be used for joint genotyping of multiple samples in a very efficient way, which enables rapid incremental processing of samples as they roll off the sequencer, as well as scaling to very large cohort sizes (e.g. the 92K exomes of ExAC).</a:t>
            </a:r>
            <a:endParaRPr/>
          </a:p>
        </p:txBody>
      </p:sp>
      <p:sp>
        <p:nvSpPr>
          <p:cNvPr id="390" name="Google Shape;390;g3aa572b7e1d_2_3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g3aa572b7e1d_2_3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0" name="Google Shape;400;g3aa572b7e1d_2_3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VQSR is a machine learning approach that learns the properties of true variants from a set of known, well-curated variants</a:t>
            </a:r>
            <a:endParaRPr/>
          </a:p>
        </p:txBody>
      </p:sp>
      <p:sp>
        <p:nvSpPr>
          <p:cNvPr id="401" name="Google Shape;401;g3aa572b7e1d_2_3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g3aa572b7e1d_2_3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1" name="Google Shape;411;g3aa572b7e1d_2_34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An important part of bioinformatics work is creating workflows, i.e. putting tools together in the right order.</a:t>
            </a:r>
            <a:endParaRPr/>
          </a:p>
        </p:txBody>
      </p:sp>
      <p:sp>
        <p:nvSpPr>
          <p:cNvPr id="412" name="Google Shape;412;g3aa572b7e1d_2_34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3aa572b7e1d_2_382: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5" name="Google Shape;445;g3aa572b7e1d_2_38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g3aa572b7e1d_2_4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3" name="Google Shape;473;g3aa572b7e1d_2_4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Recommendations in the Broad institute best practices. A guide that they have maintained pretty-well for several years where they recommend tools and setting to use for a standard analysis.</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474" name="Google Shape;474;g3aa572b7e1d_2_4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g3aa572b7e1d_2_420: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2" name="Google Shape;482;g3aa572b7e1d_2_4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3aa572b7e1d_2_4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7" name="Google Shape;497;g3aa572b7e1d_2_4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 sz="1200">
                <a:solidFill>
                  <a:schemeClr val="dk1"/>
                </a:solidFill>
                <a:latin typeface="Calibri"/>
                <a:ea typeface="Calibri"/>
                <a:cs typeface="Calibri"/>
                <a:sym typeface="Calibri"/>
              </a:rPr>
              <a:t>Most people are born with the ability to digest lactose, the major carbohydrate in milk and the main source of nutrition until weaning. </a:t>
            </a:r>
            <a:endParaRPr/>
          </a:p>
          <a:p>
            <a:pPr marL="0" marR="0" lvl="0" indent="0" algn="l" rtl="0">
              <a:lnSpc>
                <a:spcPct val="100000"/>
              </a:lnSpc>
              <a:spcBef>
                <a:spcPts val="0"/>
              </a:spcBef>
              <a:spcAft>
                <a:spcPts val="0"/>
              </a:spcAft>
              <a:buClr>
                <a:schemeClr val="dk1"/>
              </a:buClr>
              <a:buSzPts val="1200"/>
              <a:buFont typeface="Calibri"/>
              <a:buNone/>
            </a:pPr>
            <a:endParaRPr sz="12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 sz="1200">
                <a:solidFill>
                  <a:schemeClr val="dk1"/>
                </a:solidFill>
                <a:latin typeface="Calibri"/>
                <a:ea typeface="Calibri"/>
                <a:cs typeface="Calibri"/>
                <a:sym typeface="Calibri"/>
              </a:rPr>
              <a:t>Lactase is an enzyme </a:t>
            </a:r>
            <a:r>
              <a:rPr lang="en"/>
              <a:t>expressed in the small intestine.</a:t>
            </a:r>
            <a:endParaRPr/>
          </a:p>
          <a:p>
            <a:pPr marL="0" lvl="0" indent="0" algn="l" rtl="0">
              <a:spcBef>
                <a:spcPts val="0"/>
              </a:spcBef>
              <a:spcAft>
                <a:spcPts val="0"/>
              </a:spcAft>
              <a:buNone/>
            </a:pPr>
            <a:endParaRPr/>
          </a:p>
          <a:p>
            <a:pPr marL="0" lvl="0" indent="0" algn="l" rtl="0">
              <a:spcBef>
                <a:spcPts val="0"/>
              </a:spcBef>
              <a:spcAft>
                <a:spcPts val="0"/>
              </a:spcAft>
              <a:buNone/>
            </a:pPr>
            <a:r>
              <a:rPr lang="en"/>
              <a:t>Cuts the lactose molecule into one glucose and one galactose molecule. </a:t>
            </a:r>
            <a:endParaRPr/>
          </a:p>
          <a:p>
            <a:pPr marL="0" lvl="0" indent="0" algn="l" rtl="0">
              <a:spcBef>
                <a:spcPts val="0"/>
              </a:spcBef>
              <a:spcAft>
                <a:spcPts val="0"/>
              </a:spcAft>
              <a:buNone/>
            </a:pPr>
            <a:endParaRPr/>
          </a:p>
          <a:p>
            <a:pPr marL="0" lvl="0" indent="0" algn="l" rtl="0">
              <a:spcBef>
                <a:spcPts val="0"/>
              </a:spcBef>
              <a:spcAft>
                <a:spcPts val="0"/>
              </a:spcAft>
              <a:buNone/>
            </a:pPr>
            <a:r>
              <a:rPr lang="en"/>
              <a:t>Lactase is encoded by the LCT gene, located on chromosome 2. </a:t>
            </a:r>
            <a:endParaRPr/>
          </a:p>
        </p:txBody>
      </p:sp>
      <p:sp>
        <p:nvSpPr>
          <p:cNvPr id="498" name="Google Shape;498;g3aa572b7e1d_2_4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3aa572b7e1d_2_4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6" name="Google Shape;506;g3aa572b7e1d_2_4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7" name="Google Shape;507;g3aa572b7e1d_2_44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2"/>
        <p:cNvGrpSpPr/>
        <p:nvPr/>
      </p:nvGrpSpPr>
      <p:grpSpPr>
        <a:xfrm>
          <a:off x="0" y="0"/>
          <a:ext cx="0" cy="0"/>
          <a:chOff x="0" y="0"/>
          <a:chExt cx="0" cy="0"/>
        </a:xfrm>
      </p:grpSpPr>
      <p:sp>
        <p:nvSpPr>
          <p:cNvPr id="513" name="Google Shape;513;g3aa572b7e1d_2_4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4" name="Google Shape;514;g3aa572b7e1d_2_44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During the course of this talk I hope to explain some core concepts around NGS data such as the basics surrounding what the reference genome, variants and paired-end data is. This will be background information for the main point which is to cover the main concepts of a typical best practice workflow, or as some people call it a “pipeline”, where we take the raw reads in fastq format all the way to variants. I will dive a little deeper into the output from variant calling, the VCFs or Variant Call Format, what joint genotyping is and the principal of annotating and filtering the variants.</a:t>
            </a:r>
            <a:endParaRPr/>
          </a:p>
          <a:p>
            <a:pPr marL="0" lvl="0" indent="0" algn="l" rtl="0">
              <a:spcBef>
                <a:spcPts val="0"/>
              </a:spcBef>
              <a:spcAft>
                <a:spcPts val="0"/>
              </a:spcAft>
              <a:buNone/>
            </a:pPr>
            <a:endParaRPr/>
          </a:p>
          <a:p>
            <a:pPr marL="0" lvl="0" indent="0" algn="l" rtl="0">
              <a:spcBef>
                <a:spcPts val="0"/>
              </a:spcBef>
              <a:spcAft>
                <a:spcPts val="0"/>
              </a:spcAft>
              <a:buNone/>
            </a:pPr>
            <a:r>
              <a:rPr lang="en"/>
              <a:t>As with anything there is more to know about each of these subjects and I encourage you to go deeper as needed.</a:t>
            </a:r>
            <a:endParaRPr/>
          </a:p>
        </p:txBody>
      </p:sp>
      <p:sp>
        <p:nvSpPr>
          <p:cNvPr id="515" name="Google Shape;515;g3aa572b7e1d_2_44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g3aa572b7e1d_2_455: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21" name="Google Shape;521;g3aa572b7e1d_2_4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g3aa572b7e1d_2_48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2" name="Google Shape;552;g3aa572b7e1d_2_48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3" name="Google Shape;553;g3aa572b7e1d_2_48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g3aa572b7e1d_2_49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9" name="Google Shape;559;g3aa572b7e1d_2_49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Add marking of duplicate reads (PCR and optical)</a:t>
            </a:r>
            <a:endParaRPr/>
          </a:p>
          <a:p>
            <a:pPr marL="0" lvl="0" indent="0" algn="l" rtl="0">
              <a:spcBef>
                <a:spcPts val="0"/>
              </a:spcBef>
              <a:spcAft>
                <a:spcPts val="0"/>
              </a:spcAft>
              <a:buNone/>
            </a:pPr>
            <a:r>
              <a:rPr lang="en"/>
              <a:t>Add variant calling in multiple samples and variant filtration</a:t>
            </a:r>
            <a:endParaRPr/>
          </a:p>
        </p:txBody>
      </p:sp>
      <p:sp>
        <p:nvSpPr>
          <p:cNvPr id="560" name="Google Shape;560;g3aa572b7e1d_2_49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8"/>
        <p:cNvGrpSpPr/>
        <p:nvPr/>
      </p:nvGrpSpPr>
      <p:grpSpPr>
        <a:xfrm>
          <a:off x="0" y="0"/>
          <a:ext cx="0" cy="0"/>
          <a:chOff x="0" y="0"/>
          <a:chExt cx="0" cy="0"/>
        </a:xfrm>
      </p:grpSpPr>
      <p:sp>
        <p:nvSpPr>
          <p:cNvPr id="569" name="Google Shape;569;g3aa572b7e1d_2_50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0" name="Google Shape;570;g3aa572b7e1d_2_50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One tool for this is picards MarkDuplicates. </a:t>
            </a:r>
            <a:endParaRPr/>
          </a:p>
          <a:p>
            <a:pPr marL="0" lvl="0" indent="0" algn="l" rtl="0">
              <a:spcBef>
                <a:spcPts val="0"/>
              </a:spcBef>
              <a:spcAft>
                <a:spcPts val="0"/>
              </a:spcAft>
              <a:buNone/>
            </a:pPr>
            <a:endParaRPr/>
          </a:p>
          <a:p>
            <a:pPr marL="0" lvl="0" indent="0" algn="l" rtl="0">
              <a:spcBef>
                <a:spcPts val="0"/>
              </a:spcBef>
              <a:spcAft>
                <a:spcPts val="0"/>
              </a:spcAft>
              <a:buNone/>
            </a:pPr>
            <a:r>
              <a:rPr lang="en"/>
              <a:t>Occur PCR</a:t>
            </a:r>
            <a:endParaRPr/>
          </a:p>
          <a:p>
            <a:pPr marL="0" lvl="0" indent="0" algn="l" rtl="0">
              <a:spcBef>
                <a:spcPts val="0"/>
              </a:spcBef>
              <a:spcAft>
                <a:spcPts val="0"/>
              </a:spcAft>
              <a:buNone/>
            </a:pPr>
            <a:r>
              <a:rPr lang="en"/>
              <a:t>Copies same fragment goto different flowcells</a:t>
            </a:r>
            <a:endParaRPr/>
          </a:p>
          <a:p>
            <a:pPr marL="0" lvl="0" indent="0" algn="l" rtl="0">
              <a:spcBef>
                <a:spcPts val="0"/>
              </a:spcBef>
              <a:spcAft>
                <a:spcPts val="0"/>
              </a:spcAft>
              <a:buNone/>
            </a:pPr>
            <a:r>
              <a:rPr lang="en"/>
              <a:t>High library complexity is good</a:t>
            </a:r>
            <a:endParaRPr/>
          </a:p>
          <a:p>
            <a:pPr marL="0" lvl="0" indent="0" algn="l" rtl="0">
              <a:spcBef>
                <a:spcPts val="0"/>
              </a:spcBef>
              <a:spcAft>
                <a:spcPts val="0"/>
              </a:spcAft>
              <a:buNone/>
            </a:pPr>
            <a:r>
              <a:rPr lang="en"/>
              <a:t>Don’t add information</a:t>
            </a:r>
            <a:endParaRPr/>
          </a:p>
          <a:p>
            <a:pPr marL="0" lvl="0" indent="0" algn="l" rtl="0">
              <a:spcBef>
                <a:spcPts val="0"/>
              </a:spcBef>
              <a:spcAft>
                <a:spcPts val="0"/>
              </a:spcAft>
              <a:buNone/>
            </a:pPr>
            <a:endParaRPr/>
          </a:p>
          <a:p>
            <a:pPr marL="0" lvl="0" indent="0" algn="l" rtl="0">
              <a:spcBef>
                <a:spcPts val="0"/>
              </a:spcBef>
              <a:spcAft>
                <a:spcPts val="0"/>
              </a:spcAft>
              <a:buNone/>
            </a:pPr>
            <a:r>
              <a:rPr lang="en"/>
              <a:t>Optical duplicates</a:t>
            </a:r>
            <a:endParaRPr/>
          </a:p>
          <a:p>
            <a:pPr marL="0" lvl="0" indent="0" algn="l" rtl="0">
              <a:spcBef>
                <a:spcPts val="0"/>
              </a:spcBef>
              <a:spcAft>
                <a:spcPts val="0"/>
              </a:spcAft>
              <a:buNone/>
            </a:pPr>
            <a:r>
              <a:rPr lang="en"/>
              <a:t>Less talked about</a:t>
            </a:r>
            <a:endParaRPr/>
          </a:p>
          <a:p>
            <a:pPr marL="0" lvl="0" indent="0" algn="l" rtl="0">
              <a:spcBef>
                <a:spcPts val="0"/>
              </a:spcBef>
              <a:spcAft>
                <a:spcPts val="0"/>
              </a:spcAft>
              <a:buNone/>
            </a:pPr>
            <a:r>
              <a:rPr lang="en"/>
              <a:t>One flowcell cluster</a:t>
            </a:r>
            <a:endParaRPr/>
          </a:p>
          <a:p>
            <a:pPr marL="0" lvl="0" indent="0" algn="l" rtl="0">
              <a:spcBef>
                <a:spcPts val="0"/>
              </a:spcBef>
              <a:spcAft>
                <a:spcPts val="0"/>
              </a:spcAft>
              <a:buNone/>
            </a:pPr>
            <a:r>
              <a:rPr lang="en"/>
              <a:t>Incorrectly identified on several cells</a:t>
            </a:r>
            <a:endParaRPr/>
          </a:p>
          <a:p>
            <a:pPr marL="0" lvl="0" indent="0" algn="l" rtl="0">
              <a:spcBef>
                <a:spcPts val="0"/>
              </a:spcBef>
              <a:spcAft>
                <a:spcPts val="0"/>
              </a:spcAft>
              <a:buNone/>
            </a:pPr>
            <a:endParaRPr/>
          </a:p>
          <a:p>
            <a:pPr marL="0" lvl="0" indent="0" algn="l" rtl="0">
              <a:spcBef>
                <a:spcPts val="0"/>
              </a:spcBef>
              <a:spcAft>
                <a:spcPts val="0"/>
              </a:spcAft>
              <a:buNone/>
            </a:pPr>
            <a:r>
              <a:rPr lang="en"/>
              <a:t>Amplicon</a:t>
            </a:r>
            <a:endParaRPr/>
          </a:p>
          <a:p>
            <a:pPr marL="0" lvl="0" indent="0" algn="l" rtl="0">
              <a:spcBef>
                <a:spcPts val="0"/>
              </a:spcBef>
              <a:spcAft>
                <a:spcPts val="0"/>
              </a:spcAft>
              <a:buNone/>
            </a:pPr>
            <a:endParaRPr/>
          </a:p>
          <a:p>
            <a:pPr marL="0" lvl="0" indent="0" algn="l" rtl="0">
              <a:spcBef>
                <a:spcPts val="0"/>
              </a:spcBef>
              <a:spcAft>
                <a:spcPts val="0"/>
              </a:spcAft>
              <a:buNone/>
            </a:pPr>
            <a:r>
              <a:rPr lang="en"/>
              <a:t>Duplicates typically arise during PCR amplification of the fragments with adapters. We </a:t>
            </a:r>
            <a:r>
              <a:rPr lang="en" sz="1200" b="0" i="0">
                <a:solidFill>
                  <a:schemeClr val="dk1"/>
                </a:solidFill>
                <a:latin typeface="Calibri"/>
                <a:ea typeface="Calibri"/>
                <a:cs typeface="Calibri"/>
                <a:sym typeface="Calibri"/>
              </a:rPr>
              <a:t>are </a:t>
            </a:r>
            <a:r>
              <a:rPr lang="en" sz="1200" b="0" i="1">
                <a:solidFill>
                  <a:schemeClr val="dk1"/>
                </a:solidFill>
                <a:latin typeface="Calibri"/>
                <a:ea typeface="Calibri"/>
                <a:cs typeface="Calibri"/>
                <a:sym typeface="Calibri"/>
              </a:rPr>
              <a:t>intentionally</a:t>
            </a:r>
            <a:r>
              <a:rPr lang="en" sz="1200" b="0" i="0">
                <a:solidFill>
                  <a:schemeClr val="dk1"/>
                </a:solidFill>
                <a:latin typeface="Calibri"/>
                <a:ea typeface="Calibri"/>
                <a:cs typeface="Calibri"/>
                <a:sym typeface="Calibri"/>
              </a:rPr>
              <a:t> creating multiple copies of each original genomic DNA molecule so that you have enough of them. The PCR duplicates occur when two copies of the same original molecule get onto different areas of the flowcell. A greater amount of starting material, often termed as having a high complexity library, is a good indicator of not having a big problem with duplicates.</a:t>
            </a:r>
            <a:endParaRPr/>
          </a:p>
          <a:p>
            <a:pPr marL="0" lvl="0" indent="0" algn="l" rtl="0">
              <a:spcBef>
                <a:spcPts val="0"/>
              </a:spcBef>
              <a:spcAft>
                <a:spcPts val="0"/>
              </a:spcAft>
              <a:buNone/>
            </a:pPr>
            <a:endParaRPr/>
          </a:p>
          <a:p>
            <a:pPr marL="0" lvl="0" indent="0" algn="l" rtl="0">
              <a:spcBef>
                <a:spcPts val="0"/>
              </a:spcBef>
              <a:spcAft>
                <a:spcPts val="0"/>
              </a:spcAft>
              <a:buNone/>
            </a:pPr>
            <a:r>
              <a:rPr lang="en"/>
              <a:t>And duplicates don’t give any additional information, as you can see here, what we want is reads slightly off from eachother, so we know that they are adding new information. You can also choose to just mark the duplicates rather than remove them entirely as many variant callers can ignore reads marked as duplicates. This gives you the option later to perform variant calling with and without duplicates and compare the results.</a:t>
            </a:r>
            <a:endParaRPr/>
          </a:p>
          <a:p>
            <a:pPr marL="0" lvl="0" indent="0" algn="l" rtl="0">
              <a:spcBef>
                <a:spcPts val="0"/>
              </a:spcBef>
              <a:spcAft>
                <a:spcPts val="0"/>
              </a:spcAft>
              <a:buNone/>
            </a:pPr>
            <a:endParaRPr/>
          </a:p>
          <a:p>
            <a:pPr marL="0" marR="0" lvl="0" indent="0" algn="l" rtl="0">
              <a:lnSpc>
                <a:spcPct val="100000"/>
              </a:lnSpc>
              <a:spcBef>
                <a:spcPts val="0"/>
              </a:spcBef>
              <a:spcAft>
                <a:spcPts val="0"/>
              </a:spcAft>
              <a:buClr>
                <a:schemeClr val="dk1"/>
              </a:buClr>
              <a:buSzPts val="1200"/>
              <a:buFont typeface="Calibri"/>
              <a:buNone/>
            </a:pPr>
            <a:r>
              <a:rPr lang="en"/>
              <a:t>Finally, during some kinds of sequencing, such as amplicon sequencing, you tend to recommend not removing duplicates as there will be many duplicates by design. So keep that in mind.</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
              <a:t>“</a:t>
            </a:r>
            <a:r>
              <a:rPr lang="en" sz="1200" b="1" i="0">
                <a:solidFill>
                  <a:schemeClr val="dk1"/>
                </a:solidFill>
                <a:latin typeface="Calibri"/>
                <a:ea typeface="Calibri"/>
                <a:cs typeface="Calibri"/>
                <a:sym typeface="Calibri"/>
              </a:rPr>
              <a:t>optical duplicates</a:t>
            </a:r>
            <a:r>
              <a:rPr lang="en" sz="1200" b="0" i="0">
                <a:solidFill>
                  <a:schemeClr val="dk1"/>
                </a:solidFill>
                <a:latin typeface="Calibri"/>
                <a:ea typeface="Calibri"/>
                <a:cs typeface="Calibri"/>
                <a:sym typeface="Calibri"/>
              </a:rPr>
              <a:t> are sequences from one flow cell cluster, that are (incorrectly) identified by software to be from multiple adjacent clusters. ”</a:t>
            </a:r>
            <a:endParaRPr/>
          </a:p>
        </p:txBody>
      </p:sp>
      <p:sp>
        <p:nvSpPr>
          <p:cNvPr id="571" name="Google Shape;571;g3aa572b7e1d_2_50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6"/>
        <p:cNvGrpSpPr/>
        <p:nvPr/>
      </p:nvGrpSpPr>
      <p:grpSpPr>
        <a:xfrm>
          <a:off x="0" y="0"/>
          <a:ext cx="0" cy="0"/>
          <a:chOff x="0" y="0"/>
          <a:chExt cx="0" cy="0"/>
        </a:xfrm>
      </p:grpSpPr>
      <p:sp>
        <p:nvSpPr>
          <p:cNvPr id="577" name="Google Shape;577;g3aa572b7e1d_2_513: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78" name="Google Shape;578;g3aa572b7e1d_2_5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g3aa572b7e1d_2_520: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5" name="Google Shape;585;g3aa572b7e1d_2_5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2"/>
        <p:cNvGrpSpPr/>
        <p:nvPr/>
      </p:nvGrpSpPr>
      <p:grpSpPr>
        <a:xfrm>
          <a:off x="0" y="0"/>
          <a:ext cx="0" cy="0"/>
          <a:chOff x="0" y="0"/>
          <a:chExt cx="0" cy="0"/>
        </a:xfrm>
      </p:grpSpPr>
      <p:sp>
        <p:nvSpPr>
          <p:cNvPr id="593" name="Google Shape;593;g3aa572b7e1d_2_529: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4" name="Google Shape;594;g3aa572b7e1d_2_5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3aa572b7e1d_2_535: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00" name="Google Shape;600;g3aa572b7e1d_2_5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4"/>
        <p:cNvGrpSpPr/>
        <p:nvPr/>
      </p:nvGrpSpPr>
      <p:grpSpPr>
        <a:xfrm>
          <a:off x="0" y="0"/>
          <a:ext cx="0" cy="0"/>
          <a:chOff x="0" y="0"/>
          <a:chExt cx="0" cy="0"/>
        </a:xfrm>
      </p:grpSpPr>
      <p:sp>
        <p:nvSpPr>
          <p:cNvPr id="605" name="Google Shape;605;g3aa572b7e1d_2_541: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06" name="Google Shape;606;g3aa572b7e1d_2_5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1"/>
        <p:cNvGrpSpPr/>
        <p:nvPr/>
      </p:nvGrpSpPr>
      <p:grpSpPr>
        <a:xfrm>
          <a:off x="0" y="0"/>
          <a:ext cx="0" cy="0"/>
          <a:chOff x="0" y="0"/>
          <a:chExt cx="0" cy="0"/>
        </a:xfrm>
      </p:grpSpPr>
      <p:sp>
        <p:nvSpPr>
          <p:cNvPr id="612" name="Google Shape;612;g3aa572b7e1d_2_5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3" name="Google Shape;613;g3aa572b7e1d_2_54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Day2 ?</a:t>
            </a:r>
            <a:endParaRPr/>
          </a:p>
        </p:txBody>
      </p:sp>
      <p:sp>
        <p:nvSpPr>
          <p:cNvPr id="614" name="Google Shape;614;g3aa572b7e1d_2_54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g3aa572b7e1d_2_554: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20" name="Google Shape;620;g3aa572b7e1d_2_5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g3aa572b7e1d_2_5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27" name="Google Shape;627;g3aa572b7e1d_2_56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this is where the recommendations of the Broad institute best practices start. A guide that they have maintained pretty-well for several years where they recommend tools and setting to use for a standard analysis. I recommend that someone setting up a bioinformatics workflow or wanting to compare what has been done with their data and what is currently considered best practice be intimately aware of these recommendations. </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
              <a:t>They  no longer recommend indel realignment, as it is performed on the fly at the variant calling stage. It is good to note that this resource exists, as it is definitely something you should be looking at when running a different variant calling pipeline or when the bam files are needed for other purposes.</a:t>
            </a:r>
            <a:endParaRPr/>
          </a:p>
        </p:txBody>
      </p:sp>
      <p:sp>
        <p:nvSpPr>
          <p:cNvPr id="628" name="Google Shape;628;g3aa572b7e1d_2_56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3"/>
        <p:cNvGrpSpPr/>
        <p:nvPr/>
      </p:nvGrpSpPr>
      <p:grpSpPr>
        <a:xfrm>
          <a:off x="0" y="0"/>
          <a:ext cx="0" cy="0"/>
          <a:chOff x="0" y="0"/>
          <a:chExt cx="0" cy="0"/>
        </a:xfrm>
      </p:grpSpPr>
      <p:sp>
        <p:nvSpPr>
          <p:cNvPr id="634" name="Google Shape;634;g3aa572b7e1d_2_56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5" name="Google Shape;635;g3aa572b7e1d_2_56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6" name="Google Shape;636;g3aa572b7e1d_2_56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g3aa572b7e1d_2_57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3" name="Google Shape;643;g3aa572b7e1d_2_57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
              <a:t>Base Quality Score Recalibration basically </a:t>
            </a:r>
            <a:r>
              <a:rPr lang="en" sz="1200" b="0" i="0">
                <a:solidFill>
                  <a:schemeClr val="dk1"/>
                </a:solidFill>
                <a:latin typeface="Calibri"/>
                <a:ea typeface="Calibri"/>
                <a:cs typeface="Calibri"/>
                <a:sym typeface="Calibri"/>
              </a:rPr>
              <a:t>detects systematic errors made by the sequencer when it estimates the quality score of each base call, which is basically how confident the machine was that the called base is correct.</a:t>
            </a:r>
            <a:endParaRPr/>
          </a:p>
          <a:p>
            <a:pPr marL="0" lvl="0" indent="0" algn="l" rtl="0">
              <a:spcBef>
                <a:spcPts val="0"/>
              </a:spcBef>
              <a:spcAft>
                <a:spcPts val="0"/>
              </a:spcAft>
              <a:buNone/>
            </a:pPr>
            <a:endParaRPr sz="1200" b="0" i="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 sz="1200" b="0" i="0">
                <a:solidFill>
                  <a:schemeClr val="dk1"/>
                </a:solidFill>
                <a:latin typeface="Calibri"/>
                <a:ea typeface="Calibri"/>
                <a:cs typeface="Calibri"/>
                <a:sym typeface="Calibri"/>
              </a:rPr>
              <a:t>Some of these errors are due to the physics or the chemistry of how the sequencing reaction works, and some can be due to manufacturing flaws in the equipment.</a:t>
            </a:r>
            <a:endParaRPr/>
          </a:p>
          <a:p>
            <a:pPr marL="0" lvl="0" indent="0" algn="l" rtl="0">
              <a:spcBef>
                <a:spcPts val="0"/>
              </a:spcBef>
              <a:spcAft>
                <a:spcPts val="0"/>
              </a:spcAft>
              <a:buNone/>
            </a:pPr>
            <a:endParaRPr sz="1200" b="0" i="0">
              <a:solidFill>
                <a:schemeClr val="dk1"/>
              </a:solidFill>
              <a:latin typeface="Calibri"/>
              <a:ea typeface="Calibri"/>
              <a:cs typeface="Calibri"/>
              <a:sym typeface="Calibri"/>
            </a:endParaRPr>
          </a:p>
          <a:p>
            <a:pPr marL="0" lvl="0" indent="0" algn="l" rtl="0">
              <a:spcBef>
                <a:spcPts val="0"/>
              </a:spcBef>
              <a:spcAft>
                <a:spcPts val="0"/>
              </a:spcAft>
              <a:buNone/>
            </a:pPr>
            <a:r>
              <a:rPr lang="en" sz="1200" b="0" i="0">
                <a:solidFill>
                  <a:schemeClr val="dk1"/>
                </a:solidFill>
                <a:latin typeface="Calibri"/>
                <a:ea typeface="Calibri"/>
                <a:cs typeface="Calibri"/>
                <a:sym typeface="Calibri"/>
              </a:rPr>
              <a:t>The tool checks the covariation between Reported quality score, the position within the read and the preceding and current nucleotide observed by the sequencing machine to find non-random discrepancies that lead to the score being adjusted.</a:t>
            </a:r>
            <a:endParaRPr sz="1200" b="0" i="0">
              <a:solidFill>
                <a:schemeClr val="dk1"/>
              </a:solidFill>
              <a:latin typeface="Calibri"/>
              <a:ea typeface="Calibri"/>
              <a:cs typeface="Calibri"/>
              <a:sym typeface="Calibri"/>
            </a:endParaRPr>
          </a:p>
          <a:p>
            <a:pPr marL="0" lvl="0" indent="0" algn="l" rtl="0">
              <a:spcBef>
                <a:spcPts val="0"/>
              </a:spcBef>
              <a:spcAft>
                <a:spcPts val="0"/>
              </a:spcAft>
              <a:buNone/>
            </a:pPr>
            <a:endParaRPr sz="1200" b="0" i="0">
              <a:solidFill>
                <a:schemeClr val="dk1"/>
              </a:solidFill>
              <a:latin typeface="Calibri"/>
              <a:ea typeface="Calibri"/>
              <a:cs typeface="Calibri"/>
              <a:sym typeface="Calibri"/>
            </a:endParaRPr>
          </a:p>
          <a:p>
            <a:pPr marL="0" lvl="0" indent="0" algn="l" rtl="0">
              <a:spcBef>
                <a:spcPts val="0"/>
              </a:spcBef>
              <a:spcAft>
                <a:spcPts val="0"/>
              </a:spcAft>
              <a:buNone/>
            </a:pPr>
            <a:r>
              <a:rPr lang="en" sz="1200" b="0" i="0">
                <a:solidFill>
                  <a:schemeClr val="dk1"/>
                </a:solidFill>
                <a:latin typeface="Calibri"/>
                <a:ea typeface="Calibri"/>
                <a:cs typeface="Calibri"/>
                <a:sym typeface="Calibri"/>
              </a:rPr>
              <a:t>These systematic technical errors, leading to over- or under-estimated base quality scores in the data. </a:t>
            </a:r>
            <a:endParaRPr/>
          </a:p>
          <a:p>
            <a:pPr marL="0" lvl="0" indent="0" algn="l" rtl="0">
              <a:spcBef>
                <a:spcPts val="0"/>
              </a:spcBef>
              <a:spcAft>
                <a:spcPts val="0"/>
              </a:spcAft>
              <a:buNone/>
            </a:pPr>
            <a:r>
              <a:rPr lang="en" sz="1200" b="0" i="0">
                <a:solidFill>
                  <a:schemeClr val="dk1"/>
                </a:solidFill>
                <a:latin typeface="Calibri"/>
                <a:ea typeface="Calibri"/>
                <a:cs typeface="Calibri"/>
                <a:sym typeface="Calibri"/>
              </a:rPr>
              <a:t> </a:t>
            </a:r>
            <a:endParaRPr/>
          </a:p>
        </p:txBody>
      </p:sp>
      <p:sp>
        <p:nvSpPr>
          <p:cNvPr id="644" name="Google Shape;644;g3aa572b7e1d_2_57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g3aa572b7e1d_2_58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51" name="Google Shape;651;g3aa572b7e1d_2_58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But before we dive in to alignment I will mention that this is where the recommendations of the Broad institute best practices start. A guide that they have maintained pretty-well for several years where they recommend tools and setting to use for a standard analysis. I recommend that someone setting up a bioinformatics workflow or wanting to compare what has been done with their data and what is currently considered best practice be intimately aware of these recommendations. </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
              <a:t>They no longer recommend indel realignment, as it is performed on the fly at the variant calling stage, but it is good to note that this resource exists, as it might be needed when working with other tools downstream.</a:t>
            </a:r>
            <a:endParaRPr/>
          </a:p>
        </p:txBody>
      </p:sp>
      <p:sp>
        <p:nvSpPr>
          <p:cNvPr id="652" name="Google Shape;652;g3aa572b7e1d_2_58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8"/>
        <p:cNvGrpSpPr/>
        <p:nvPr/>
      </p:nvGrpSpPr>
      <p:grpSpPr>
        <a:xfrm>
          <a:off x="0" y="0"/>
          <a:ext cx="0" cy="0"/>
          <a:chOff x="0" y="0"/>
          <a:chExt cx="0" cy="0"/>
        </a:xfrm>
      </p:grpSpPr>
      <p:sp>
        <p:nvSpPr>
          <p:cNvPr id="659" name="Google Shape;659;g3aa572b7e1d_2_59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0" name="Google Shape;660;g3aa572b7e1d_2_59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i="0" u="none" strike="noStrike">
                <a:solidFill>
                  <a:srgbClr val="000000"/>
                </a:solidFill>
              </a:rPr>
              <a:t>Strand Bias tells us whether the alternate allele was seen more or less often on the forward or reverse strand than the reference allele</a:t>
            </a:r>
            <a:endParaRPr/>
          </a:p>
        </p:txBody>
      </p:sp>
      <p:sp>
        <p:nvSpPr>
          <p:cNvPr id="661" name="Google Shape;661;g3aa572b7e1d_2_59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37</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_without our host unis" type="title">
  <p:cSld name="TITLE">
    <p:spTree>
      <p:nvGrpSpPr>
        <p:cNvPr id="1" name="Shape 57"/>
        <p:cNvGrpSpPr/>
        <p:nvPr/>
      </p:nvGrpSpPr>
      <p:grpSpPr>
        <a:xfrm>
          <a:off x="0" y="0"/>
          <a:ext cx="0" cy="0"/>
          <a:chOff x="0" y="0"/>
          <a:chExt cx="0" cy="0"/>
        </a:xfrm>
      </p:grpSpPr>
      <p:sp>
        <p:nvSpPr>
          <p:cNvPr id="58" name="Google Shape;58;p14"/>
          <p:cNvSpPr txBox="1">
            <a:spLocks noGrp="1"/>
          </p:cNvSpPr>
          <p:nvPr>
            <p:ph type="ctrTitle"/>
          </p:nvPr>
        </p:nvSpPr>
        <p:spPr>
          <a:xfrm>
            <a:off x="1143000" y="952375"/>
            <a:ext cx="6858000" cy="1680097"/>
          </a:xfrm>
          <a:prstGeom prst="rect">
            <a:avLst/>
          </a:prstGeom>
          <a:noFill/>
          <a:ln>
            <a:noFill/>
          </a:ln>
        </p:spPr>
        <p:txBody>
          <a:bodyPr spcFirstLastPara="1" wrap="square" lIns="68575" tIns="34275" rIns="68575" bIns="34275" anchor="b" anchorCtr="0">
            <a:normAutofit/>
          </a:bodyPr>
          <a:lstStyle>
            <a:lvl1pPr lvl="0" algn="ctr">
              <a:lnSpc>
                <a:spcPct val="90000"/>
              </a:lnSpc>
              <a:spcBef>
                <a:spcPts val="0"/>
              </a:spcBef>
              <a:spcAft>
                <a:spcPts val="0"/>
              </a:spcAft>
              <a:buClr>
                <a:srgbClr val="171616"/>
              </a:buClr>
              <a:buSzPts val="4500"/>
              <a:buFont typeface="Arial"/>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59" name="Google Shape;59;p14"/>
          <p:cNvSpPr txBox="1">
            <a:spLocks noGrp="1"/>
          </p:cNvSpPr>
          <p:nvPr>
            <p:ph type="subTitle" idx="1"/>
          </p:nvPr>
        </p:nvSpPr>
        <p:spPr>
          <a:xfrm>
            <a:off x="1143000" y="2701528"/>
            <a:ext cx="6858000" cy="1241821"/>
          </a:xfrm>
          <a:prstGeom prst="rect">
            <a:avLst/>
          </a:prstGeom>
          <a:noFill/>
          <a:ln>
            <a:noFill/>
          </a:ln>
        </p:spPr>
        <p:txBody>
          <a:bodyPr spcFirstLastPara="1" wrap="square" lIns="68575" tIns="34275" rIns="68575" bIns="34275" anchor="t" anchorCtr="0">
            <a:normAutofit/>
          </a:bodyPr>
          <a:lstStyle>
            <a:lvl1pPr lvl="0" algn="ctr">
              <a:lnSpc>
                <a:spcPct val="90000"/>
              </a:lnSpc>
              <a:spcBef>
                <a:spcPts val="800"/>
              </a:spcBef>
              <a:spcAft>
                <a:spcPts val="0"/>
              </a:spcAft>
              <a:buClr>
                <a:srgbClr val="171616"/>
              </a:buClr>
              <a:buSzPts val="1800"/>
              <a:buNone/>
              <a:defRPr sz="1800"/>
            </a:lvl1pPr>
            <a:lvl2pPr lvl="1" algn="ctr">
              <a:lnSpc>
                <a:spcPct val="90000"/>
              </a:lnSpc>
              <a:spcBef>
                <a:spcPts val="400"/>
              </a:spcBef>
              <a:spcAft>
                <a:spcPts val="0"/>
              </a:spcAft>
              <a:buClr>
                <a:srgbClr val="171616"/>
              </a:buClr>
              <a:buSzPts val="1500"/>
              <a:buNone/>
              <a:defRPr sz="1500"/>
            </a:lvl2pPr>
            <a:lvl3pPr lvl="2" algn="ctr">
              <a:lnSpc>
                <a:spcPct val="90000"/>
              </a:lnSpc>
              <a:spcBef>
                <a:spcPts val="400"/>
              </a:spcBef>
              <a:spcAft>
                <a:spcPts val="0"/>
              </a:spcAft>
              <a:buClr>
                <a:srgbClr val="171616"/>
              </a:buClr>
              <a:buSzPts val="1400"/>
              <a:buNone/>
              <a:defRPr sz="1400"/>
            </a:lvl3pPr>
            <a:lvl4pPr lvl="3" algn="ctr">
              <a:lnSpc>
                <a:spcPct val="90000"/>
              </a:lnSpc>
              <a:spcBef>
                <a:spcPts val="400"/>
              </a:spcBef>
              <a:spcAft>
                <a:spcPts val="0"/>
              </a:spcAft>
              <a:buClr>
                <a:srgbClr val="171616"/>
              </a:buClr>
              <a:buSzPts val="1200"/>
              <a:buNone/>
              <a:defRPr sz="1200"/>
            </a:lvl4pPr>
            <a:lvl5pPr lvl="4" algn="ctr">
              <a:lnSpc>
                <a:spcPct val="90000"/>
              </a:lnSpc>
              <a:spcBef>
                <a:spcPts val="400"/>
              </a:spcBef>
              <a:spcAft>
                <a:spcPts val="0"/>
              </a:spcAft>
              <a:buClr>
                <a:srgbClr val="171616"/>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a:endParaRPr/>
          </a:p>
        </p:txBody>
      </p:sp>
      <p:sp>
        <p:nvSpPr>
          <p:cNvPr id="60" name="Google Shape;60;p14"/>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1" name="Google Shape;61;p14"/>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2" name="Google Shape;62;p14"/>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pic>
        <p:nvPicPr>
          <p:cNvPr id="63" name="Google Shape;63;p14" descr="A close up of a logo&#10;&#10;Description automatically generated"/>
          <p:cNvPicPr preferRelativeResize="0"/>
          <p:nvPr/>
        </p:nvPicPr>
        <p:blipFill rotWithShape="1">
          <a:blip r:embed="rId2">
            <a:alphaModFix/>
          </a:blip>
          <a:srcRect/>
          <a:stretch/>
        </p:blipFill>
        <p:spPr>
          <a:xfrm>
            <a:off x="6134576" y="128462"/>
            <a:ext cx="2704148" cy="587570"/>
          </a:xfrm>
          <a:prstGeom prst="rect">
            <a:avLst/>
          </a:prstGeom>
          <a:noFill/>
          <a:ln>
            <a:noFill/>
          </a:ln>
        </p:spPr>
      </p:pic>
      <p:cxnSp>
        <p:nvCxnSpPr>
          <p:cNvPr id="64" name="Google Shape;64;p14"/>
          <p:cNvCxnSpPr/>
          <p:nvPr/>
        </p:nvCxnSpPr>
        <p:spPr>
          <a:xfrm rot="10800000">
            <a:off x="0" y="5108777"/>
            <a:ext cx="9144000" cy="0"/>
          </a:xfrm>
          <a:prstGeom prst="straightConnector1">
            <a:avLst/>
          </a:prstGeom>
          <a:noFill/>
          <a:ln w="101600" cap="flat" cmpd="sng">
            <a:solidFill>
              <a:schemeClr val="accent1"/>
            </a:solidFill>
            <a:prstDash val="solid"/>
            <a:miter lim="800000"/>
            <a:headEnd type="none" w="sm" len="sm"/>
            <a:tailEnd type="none" w="sm" len="sm"/>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One column">
  <p:cSld name="One column">
    <p:spTree>
      <p:nvGrpSpPr>
        <p:cNvPr id="1" name="Shape 65"/>
        <p:cNvGrpSpPr/>
        <p:nvPr/>
      </p:nvGrpSpPr>
      <p:grpSpPr>
        <a:xfrm>
          <a:off x="0" y="0"/>
          <a:ext cx="0" cy="0"/>
          <a:chOff x="0" y="0"/>
          <a:chExt cx="0" cy="0"/>
        </a:xfrm>
      </p:grpSpPr>
      <p:sp>
        <p:nvSpPr>
          <p:cNvPr id="66" name="Google Shape;66;p15"/>
          <p:cNvSpPr txBox="1">
            <a:spLocks noGrp="1"/>
          </p:cNvSpPr>
          <p:nvPr>
            <p:ph type="body" idx="1"/>
          </p:nvPr>
        </p:nvSpPr>
        <p:spPr>
          <a:xfrm>
            <a:off x="628650" y="1115101"/>
            <a:ext cx="7886700" cy="3517622"/>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rgbClr val="171616"/>
              </a:buClr>
              <a:buSzPts val="1400"/>
              <a:buChar char="•"/>
              <a:defRPr/>
            </a:lvl1pPr>
            <a:lvl2pPr marL="914400" lvl="1" indent="-317500" algn="l">
              <a:lnSpc>
                <a:spcPct val="90000"/>
              </a:lnSpc>
              <a:spcBef>
                <a:spcPts val="400"/>
              </a:spcBef>
              <a:spcAft>
                <a:spcPts val="0"/>
              </a:spcAft>
              <a:buClr>
                <a:srgbClr val="171616"/>
              </a:buClr>
              <a:buSzPts val="1400"/>
              <a:buChar char="•"/>
              <a:defRPr/>
            </a:lvl2pPr>
            <a:lvl3pPr marL="1371600" lvl="2" indent="-317500" algn="l">
              <a:lnSpc>
                <a:spcPct val="90000"/>
              </a:lnSpc>
              <a:spcBef>
                <a:spcPts val="400"/>
              </a:spcBef>
              <a:spcAft>
                <a:spcPts val="0"/>
              </a:spcAft>
              <a:buClr>
                <a:srgbClr val="171616"/>
              </a:buClr>
              <a:buSzPts val="1400"/>
              <a:buChar char="•"/>
              <a:defRPr/>
            </a:lvl3pPr>
            <a:lvl4pPr marL="1828800" lvl="3" indent="-317500" algn="l">
              <a:lnSpc>
                <a:spcPct val="90000"/>
              </a:lnSpc>
              <a:spcBef>
                <a:spcPts val="400"/>
              </a:spcBef>
              <a:spcAft>
                <a:spcPts val="0"/>
              </a:spcAft>
              <a:buClr>
                <a:srgbClr val="171616"/>
              </a:buClr>
              <a:buSzPts val="1400"/>
              <a:buChar char="•"/>
              <a:defRPr/>
            </a:lvl4pPr>
            <a:lvl5pPr marL="2286000" lvl="4" indent="-317500" algn="l">
              <a:lnSpc>
                <a:spcPct val="90000"/>
              </a:lnSpc>
              <a:spcBef>
                <a:spcPts val="400"/>
              </a:spcBef>
              <a:spcAft>
                <a:spcPts val="0"/>
              </a:spcAft>
              <a:buClr>
                <a:srgbClr val="171616"/>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67" name="Google Shape;67;p15"/>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8" name="Google Shape;68;p15"/>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9" name="Google Shape;69;p15"/>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70" name="Google Shape;70;p15"/>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lvl1pPr lvl="0" algn="ctr">
              <a:lnSpc>
                <a:spcPct val="90000"/>
              </a:lnSpc>
              <a:spcBef>
                <a:spcPts val="0"/>
              </a:spcBef>
              <a:spcAft>
                <a:spcPts val="0"/>
              </a:spcAft>
              <a:buClr>
                <a:srgbClr val="171616"/>
              </a:buClr>
              <a:buSzPts val="3000"/>
              <a:buFont typeface="Arial"/>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pic>
        <p:nvPicPr>
          <p:cNvPr id="71" name="Google Shape;71;p15" descr="A picture containing light&#10;&#10;Description automatically generated"/>
          <p:cNvPicPr preferRelativeResize="0"/>
          <p:nvPr/>
        </p:nvPicPr>
        <p:blipFill rotWithShape="1">
          <a:blip r:embed="rId2">
            <a:alphaModFix/>
          </a:blip>
          <a:srcRect/>
          <a:stretch/>
        </p:blipFill>
        <p:spPr>
          <a:xfrm>
            <a:off x="8186161" y="273844"/>
            <a:ext cx="658377" cy="622596"/>
          </a:xfrm>
          <a:prstGeom prst="rect">
            <a:avLst/>
          </a:prstGeom>
          <a:noFill/>
          <a:ln>
            <a:noFill/>
          </a:ln>
        </p:spPr>
      </p:pic>
      <p:cxnSp>
        <p:nvCxnSpPr>
          <p:cNvPr id="72" name="Google Shape;72;p15"/>
          <p:cNvCxnSpPr/>
          <p:nvPr/>
        </p:nvCxnSpPr>
        <p:spPr>
          <a:xfrm>
            <a:off x="621196" y="916318"/>
            <a:ext cx="7886700" cy="0"/>
          </a:xfrm>
          <a:prstGeom prst="straightConnector1">
            <a:avLst/>
          </a:prstGeom>
          <a:noFill/>
          <a:ln w="12700" cap="flat" cmpd="sng">
            <a:solidFill>
              <a:schemeClr val="accent1"/>
            </a:solidFill>
            <a:prstDash val="solid"/>
            <a:miter lim="800000"/>
            <a:headEnd type="none" w="sm" len="sm"/>
            <a:tailEnd type="none" w="sm" len="sm"/>
          </a:ln>
        </p:spPr>
      </p:cxn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_with our host unis">
  <p:cSld name="Title_with our host unis">
    <p:spTree>
      <p:nvGrpSpPr>
        <p:cNvPr id="1" name="Shape 73"/>
        <p:cNvGrpSpPr/>
        <p:nvPr/>
      </p:nvGrpSpPr>
      <p:grpSpPr>
        <a:xfrm>
          <a:off x="0" y="0"/>
          <a:ext cx="0" cy="0"/>
          <a:chOff x="0" y="0"/>
          <a:chExt cx="0" cy="0"/>
        </a:xfrm>
      </p:grpSpPr>
      <p:sp>
        <p:nvSpPr>
          <p:cNvPr id="74" name="Google Shape;74;p16"/>
          <p:cNvSpPr txBox="1">
            <a:spLocks noGrp="1"/>
          </p:cNvSpPr>
          <p:nvPr>
            <p:ph type="ctrTitle"/>
          </p:nvPr>
        </p:nvSpPr>
        <p:spPr>
          <a:xfrm>
            <a:off x="1143000" y="941068"/>
            <a:ext cx="6858000" cy="1691404"/>
          </a:xfrm>
          <a:prstGeom prst="rect">
            <a:avLst/>
          </a:prstGeom>
          <a:noFill/>
          <a:ln>
            <a:noFill/>
          </a:ln>
        </p:spPr>
        <p:txBody>
          <a:bodyPr spcFirstLastPara="1" wrap="square" lIns="68575" tIns="34275" rIns="68575" bIns="34275" anchor="b" anchorCtr="0">
            <a:normAutofit/>
          </a:bodyPr>
          <a:lstStyle>
            <a:lvl1pPr lvl="0" algn="ctr">
              <a:lnSpc>
                <a:spcPct val="90000"/>
              </a:lnSpc>
              <a:spcBef>
                <a:spcPts val="0"/>
              </a:spcBef>
              <a:spcAft>
                <a:spcPts val="0"/>
              </a:spcAft>
              <a:buClr>
                <a:srgbClr val="171616"/>
              </a:buClr>
              <a:buSzPts val="4500"/>
              <a:buFont typeface="Arial"/>
              <a:buNone/>
              <a:defRPr sz="4500">
                <a:solidFill>
                  <a:srgbClr val="171616"/>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75" name="Google Shape;75;p16"/>
          <p:cNvSpPr txBox="1">
            <a:spLocks noGrp="1"/>
          </p:cNvSpPr>
          <p:nvPr>
            <p:ph type="subTitle" idx="1"/>
          </p:nvPr>
        </p:nvSpPr>
        <p:spPr>
          <a:xfrm>
            <a:off x="1143000" y="2701528"/>
            <a:ext cx="6858000" cy="1241821"/>
          </a:xfrm>
          <a:prstGeom prst="rect">
            <a:avLst/>
          </a:prstGeom>
          <a:noFill/>
          <a:ln>
            <a:noFill/>
          </a:ln>
        </p:spPr>
        <p:txBody>
          <a:bodyPr spcFirstLastPara="1" wrap="square" lIns="68575" tIns="34275" rIns="68575" bIns="34275" anchor="t" anchorCtr="0">
            <a:normAutofit/>
          </a:bodyPr>
          <a:lstStyle>
            <a:lvl1pPr lvl="0" algn="ctr">
              <a:lnSpc>
                <a:spcPct val="90000"/>
              </a:lnSpc>
              <a:spcBef>
                <a:spcPts val="800"/>
              </a:spcBef>
              <a:spcAft>
                <a:spcPts val="0"/>
              </a:spcAft>
              <a:buClr>
                <a:srgbClr val="171616"/>
              </a:buClr>
              <a:buSzPts val="1800"/>
              <a:buNone/>
              <a:defRPr sz="1800"/>
            </a:lvl1pPr>
            <a:lvl2pPr lvl="1" algn="ctr">
              <a:lnSpc>
                <a:spcPct val="90000"/>
              </a:lnSpc>
              <a:spcBef>
                <a:spcPts val="400"/>
              </a:spcBef>
              <a:spcAft>
                <a:spcPts val="0"/>
              </a:spcAft>
              <a:buClr>
                <a:srgbClr val="171616"/>
              </a:buClr>
              <a:buSzPts val="1500"/>
              <a:buNone/>
              <a:defRPr sz="1500"/>
            </a:lvl2pPr>
            <a:lvl3pPr lvl="2" algn="ctr">
              <a:lnSpc>
                <a:spcPct val="90000"/>
              </a:lnSpc>
              <a:spcBef>
                <a:spcPts val="400"/>
              </a:spcBef>
              <a:spcAft>
                <a:spcPts val="0"/>
              </a:spcAft>
              <a:buClr>
                <a:srgbClr val="171616"/>
              </a:buClr>
              <a:buSzPts val="1400"/>
              <a:buNone/>
              <a:defRPr sz="1400"/>
            </a:lvl3pPr>
            <a:lvl4pPr lvl="3" algn="ctr">
              <a:lnSpc>
                <a:spcPct val="90000"/>
              </a:lnSpc>
              <a:spcBef>
                <a:spcPts val="400"/>
              </a:spcBef>
              <a:spcAft>
                <a:spcPts val="0"/>
              </a:spcAft>
              <a:buClr>
                <a:srgbClr val="171616"/>
              </a:buClr>
              <a:buSzPts val="1200"/>
              <a:buNone/>
              <a:defRPr sz="1200"/>
            </a:lvl4pPr>
            <a:lvl5pPr lvl="4" algn="ctr">
              <a:lnSpc>
                <a:spcPct val="90000"/>
              </a:lnSpc>
              <a:spcBef>
                <a:spcPts val="400"/>
              </a:spcBef>
              <a:spcAft>
                <a:spcPts val="0"/>
              </a:spcAft>
              <a:buClr>
                <a:srgbClr val="171616"/>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a:endParaRPr/>
          </a:p>
        </p:txBody>
      </p:sp>
      <p:sp>
        <p:nvSpPr>
          <p:cNvPr id="76" name="Google Shape;76;p16"/>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77" name="Google Shape;77;p16"/>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78" name="Google Shape;78;p16"/>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pic>
        <p:nvPicPr>
          <p:cNvPr id="79" name="Google Shape;79;p16" descr="A picture containing food&#10;&#10;Description automatically generated"/>
          <p:cNvPicPr preferRelativeResize="0"/>
          <p:nvPr/>
        </p:nvPicPr>
        <p:blipFill rotWithShape="1">
          <a:blip r:embed="rId2">
            <a:alphaModFix/>
          </a:blip>
          <a:srcRect/>
          <a:stretch/>
        </p:blipFill>
        <p:spPr>
          <a:xfrm>
            <a:off x="6221825" y="136206"/>
            <a:ext cx="2293525" cy="576263"/>
          </a:xfrm>
          <a:prstGeom prst="rect">
            <a:avLst/>
          </a:prstGeom>
          <a:noFill/>
          <a:ln>
            <a:noFill/>
          </a:ln>
        </p:spPr>
      </p:pic>
      <p:pic>
        <p:nvPicPr>
          <p:cNvPr id="80" name="Google Shape;80;p16" descr="A close up of a logo&#10;&#10;Description automatically generated"/>
          <p:cNvPicPr preferRelativeResize="0"/>
          <p:nvPr/>
        </p:nvPicPr>
        <p:blipFill rotWithShape="1">
          <a:blip r:embed="rId3">
            <a:alphaModFix/>
          </a:blip>
          <a:srcRect/>
          <a:stretch/>
        </p:blipFill>
        <p:spPr>
          <a:xfrm>
            <a:off x="2893182" y="90370"/>
            <a:ext cx="2704148" cy="587570"/>
          </a:xfrm>
          <a:prstGeom prst="rect">
            <a:avLst/>
          </a:prstGeom>
          <a:noFill/>
          <a:ln>
            <a:noFill/>
          </a:ln>
        </p:spPr>
      </p:pic>
      <p:cxnSp>
        <p:nvCxnSpPr>
          <p:cNvPr id="81" name="Google Shape;81;p16"/>
          <p:cNvCxnSpPr/>
          <p:nvPr/>
        </p:nvCxnSpPr>
        <p:spPr>
          <a:xfrm rot="10800000">
            <a:off x="0" y="5108777"/>
            <a:ext cx="9144000" cy="0"/>
          </a:xfrm>
          <a:prstGeom prst="straightConnector1">
            <a:avLst/>
          </a:prstGeom>
          <a:noFill/>
          <a:ln w="101600" cap="flat" cmpd="sng">
            <a:solidFill>
              <a:schemeClr val="accent1"/>
            </a:solidFill>
            <a:prstDash val="solid"/>
            <a:miter lim="800000"/>
            <a:headEnd type="none" w="sm" len="sm"/>
            <a:tailEnd type="none" w="sm" len="sm"/>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_lined">
  <p:cSld name="Title_lined">
    <p:spTree>
      <p:nvGrpSpPr>
        <p:cNvPr id="1" name="Shape 82"/>
        <p:cNvGrpSpPr/>
        <p:nvPr/>
      </p:nvGrpSpPr>
      <p:grpSpPr>
        <a:xfrm>
          <a:off x="0" y="0"/>
          <a:ext cx="0" cy="0"/>
          <a:chOff x="0" y="0"/>
          <a:chExt cx="0" cy="0"/>
        </a:xfrm>
      </p:grpSpPr>
      <p:sp>
        <p:nvSpPr>
          <p:cNvPr id="83" name="Google Shape;83;p17"/>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4" name="Google Shape;84;p17"/>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5" name="Google Shape;85;p17"/>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86" name="Google Shape;86;p17"/>
          <p:cNvSpPr txBox="1">
            <a:spLocks noGrp="1"/>
          </p:cNvSpPr>
          <p:nvPr>
            <p:ph type="title"/>
          </p:nvPr>
        </p:nvSpPr>
        <p:spPr>
          <a:xfrm>
            <a:off x="621196" y="1247588"/>
            <a:ext cx="7886700" cy="653554"/>
          </a:xfrm>
          <a:prstGeom prst="rect">
            <a:avLst/>
          </a:prstGeom>
          <a:noFill/>
          <a:ln>
            <a:noFill/>
          </a:ln>
        </p:spPr>
        <p:txBody>
          <a:bodyPr spcFirstLastPara="1" wrap="square" lIns="68575" tIns="34275" rIns="68575" bIns="34275" anchor="b" anchorCtr="0">
            <a:noAutofit/>
          </a:bodyPr>
          <a:lstStyle>
            <a:lvl1pPr lvl="0" algn="ctr">
              <a:lnSpc>
                <a:spcPct val="90000"/>
              </a:lnSpc>
              <a:spcBef>
                <a:spcPts val="0"/>
              </a:spcBef>
              <a:spcAft>
                <a:spcPts val="0"/>
              </a:spcAft>
              <a:buClr>
                <a:srgbClr val="171616"/>
              </a:buClr>
              <a:buSzPts val="2900"/>
              <a:buFont typeface="Arial"/>
              <a:buNone/>
              <a:defRPr sz="29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87" name="Google Shape;87;p17"/>
          <p:cNvSpPr txBox="1">
            <a:spLocks noGrp="1"/>
          </p:cNvSpPr>
          <p:nvPr>
            <p:ph type="body" idx="1"/>
          </p:nvPr>
        </p:nvSpPr>
        <p:spPr>
          <a:xfrm>
            <a:off x="621194" y="1937253"/>
            <a:ext cx="7886699" cy="371894"/>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rgbClr val="535353"/>
              </a:buClr>
              <a:buSzPts val="1800"/>
              <a:buFont typeface="Arial"/>
              <a:buNone/>
              <a:defRPr sz="1800">
                <a:solidFill>
                  <a:srgbClr val="535353"/>
                </a:solidFill>
              </a:defRPr>
            </a:lvl1pPr>
            <a:lvl2pPr marL="914400" lvl="1" indent="-228600" algn="l">
              <a:lnSpc>
                <a:spcPct val="90000"/>
              </a:lnSpc>
              <a:spcBef>
                <a:spcPts val="400"/>
              </a:spcBef>
              <a:spcAft>
                <a:spcPts val="0"/>
              </a:spcAft>
              <a:buClr>
                <a:srgbClr val="171616"/>
              </a:buClr>
              <a:buSzPts val="1100"/>
              <a:buNone/>
              <a:defRPr sz="1100"/>
            </a:lvl2pPr>
            <a:lvl3pPr marL="1371600" lvl="2" indent="-228600" algn="l">
              <a:lnSpc>
                <a:spcPct val="90000"/>
              </a:lnSpc>
              <a:spcBef>
                <a:spcPts val="400"/>
              </a:spcBef>
              <a:spcAft>
                <a:spcPts val="0"/>
              </a:spcAft>
              <a:buClr>
                <a:srgbClr val="171616"/>
              </a:buClr>
              <a:buSzPts val="900"/>
              <a:buNone/>
              <a:defRPr sz="900"/>
            </a:lvl3pPr>
            <a:lvl4pPr marL="1828800" lvl="3" indent="-228600" algn="l">
              <a:lnSpc>
                <a:spcPct val="90000"/>
              </a:lnSpc>
              <a:spcBef>
                <a:spcPts val="400"/>
              </a:spcBef>
              <a:spcAft>
                <a:spcPts val="0"/>
              </a:spcAft>
              <a:buClr>
                <a:srgbClr val="171616"/>
              </a:buClr>
              <a:buSzPts val="800"/>
              <a:buNone/>
              <a:defRPr sz="800"/>
            </a:lvl4pPr>
            <a:lvl5pPr marL="2286000" lvl="4" indent="-228600" algn="l">
              <a:lnSpc>
                <a:spcPct val="90000"/>
              </a:lnSpc>
              <a:spcBef>
                <a:spcPts val="400"/>
              </a:spcBef>
              <a:spcAft>
                <a:spcPts val="0"/>
              </a:spcAft>
              <a:buClr>
                <a:srgbClr val="171616"/>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a:endParaRPr/>
          </a:p>
        </p:txBody>
      </p:sp>
      <p:cxnSp>
        <p:nvCxnSpPr>
          <p:cNvPr id="88" name="Google Shape;88;p17"/>
          <p:cNvCxnSpPr/>
          <p:nvPr/>
        </p:nvCxnSpPr>
        <p:spPr>
          <a:xfrm rot="10800000">
            <a:off x="0" y="5108777"/>
            <a:ext cx="9144000" cy="0"/>
          </a:xfrm>
          <a:prstGeom prst="straightConnector1">
            <a:avLst/>
          </a:prstGeom>
          <a:noFill/>
          <a:ln w="101600" cap="flat" cmpd="sng">
            <a:solidFill>
              <a:schemeClr val="accent1"/>
            </a:solidFill>
            <a:prstDash val="solid"/>
            <a:miter lim="800000"/>
            <a:headEnd type="none" w="sm" len="sm"/>
            <a:tailEnd type="none" w="sm" len="sm"/>
          </a:ln>
        </p:spPr>
      </p:cxnSp>
      <p:cxnSp>
        <p:nvCxnSpPr>
          <p:cNvPr id="89" name="Google Shape;89;p17"/>
          <p:cNvCxnSpPr/>
          <p:nvPr/>
        </p:nvCxnSpPr>
        <p:spPr>
          <a:xfrm>
            <a:off x="584032" y="1107302"/>
            <a:ext cx="7886700" cy="0"/>
          </a:xfrm>
          <a:prstGeom prst="straightConnector1">
            <a:avLst/>
          </a:prstGeom>
          <a:noFill/>
          <a:ln w="12700" cap="flat" cmpd="sng">
            <a:solidFill>
              <a:schemeClr val="accent1"/>
            </a:solidFill>
            <a:prstDash val="solid"/>
            <a:miter lim="800000"/>
            <a:headEnd type="none" w="sm" len="sm"/>
            <a:tailEnd type="none" w="sm" len="sm"/>
          </a:ln>
        </p:spPr>
      </p:cxnSp>
      <p:pic>
        <p:nvPicPr>
          <p:cNvPr id="90" name="Google Shape;90;p17" descr="A close up of a logo&#10;&#10;Description automatically generated"/>
          <p:cNvPicPr preferRelativeResize="0"/>
          <p:nvPr/>
        </p:nvPicPr>
        <p:blipFill rotWithShape="1">
          <a:blip r:embed="rId2">
            <a:alphaModFix/>
          </a:blip>
          <a:srcRect/>
          <a:stretch/>
        </p:blipFill>
        <p:spPr>
          <a:xfrm>
            <a:off x="6134576" y="128462"/>
            <a:ext cx="2704148" cy="58757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ubsection " type="secHead">
  <p:cSld name="SECTION_HEADER">
    <p:bg>
      <p:bgPr>
        <a:solidFill>
          <a:schemeClr val="lt1"/>
        </a:solidFill>
        <a:effectLst/>
      </p:bgPr>
    </p:bg>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xfrm>
            <a:off x="623888" y="1282304"/>
            <a:ext cx="7886700" cy="2139553"/>
          </a:xfrm>
          <a:prstGeom prst="rect">
            <a:avLst/>
          </a:prstGeom>
          <a:noFill/>
          <a:ln>
            <a:noFill/>
          </a:ln>
        </p:spPr>
        <p:txBody>
          <a:bodyPr spcFirstLastPara="1" wrap="square" lIns="68575" tIns="34275" rIns="68575" bIns="34275" anchor="b" anchorCtr="0">
            <a:normAutofit/>
          </a:bodyPr>
          <a:lstStyle>
            <a:lvl1pPr lvl="0" algn="ctr">
              <a:lnSpc>
                <a:spcPct val="90000"/>
              </a:lnSpc>
              <a:spcBef>
                <a:spcPts val="0"/>
              </a:spcBef>
              <a:spcAft>
                <a:spcPts val="0"/>
              </a:spcAft>
              <a:buClr>
                <a:srgbClr val="171616"/>
              </a:buClr>
              <a:buSzPts val="3300"/>
              <a:buFont typeface="Arial"/>
              <a:buNone/>
              <a:defRPr sz="33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93" name="Google Shape;93;p18"/>
          <p:cNvSpPr txBox="1">
            <a:spLocks noGrp="1"/>
          </p:cNvSpPr>
          <p:nvPr>
            <p:ph type="body" idx="1"/>
          </p:nvPr>
        </p:nvSpPr>
        <p:spPr>
          <a:xfrm>
            <a:off x="623888" y="3442097"/>
            <a:ext cx="7886700" cy="112514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rgbClr val="7F7F7F"/>
              </a:buClr>
              <a:buSzPts val="1800"/>
              <a:buNone/>
              <a:defRPr sz="1800">
                <a:solidFill>
                  <a:srgbClr val="7F7F7F"/>
                </a:solidFill>
              </a:defRPr>
            </a:lvl1pPr>
            <a:lvl2pPr marL="914400" lvl="1" indent="-228600" algn="l">
              <a:lnSpc>
                <a:spcPct val="90000"/>
              </a:lnSpc>
              <a:spcBef>
                <a:spcPts val="400"/>
              </a:spcBef>
              <a:spcAft>
                <a:spcPts val="0"/>
              </a:spcAft>
              <a:buClr>
                <a:srgbClr val="888888"/>
              </a:buClr>
              <a:buSzPts val="1500"/>
              <a:buNone/>
              <a:defRPr sz="1500">
                <a:solidFill>
                  <a:srgbClr val="888888"/>
                </a:solidFill>
              </a:defRPr>
            </a:lvl2pPr>
            <a:lvl3pPr marL="1371600" lvl="2" indent="-228600" algn="l">
              <a:lnSpc>
                <a:spcPct val="90000"/>
              </a:lnSpc>
              <a:spcBef>
                <a:spcPts val="400"/>
              </a:spcBef>
              <a:spcAft>
                <a:spcPts val="0"/>
              </a:spcAft>
              <a:buClr>
                <a:srgbClr val="888888"/>
              </a:buClr>
              <a:buSzPts val="1400"/>
              <a:buNone/>
              <a:defRPr sz="1400">
                <a:solidFill>
                  <a:srgbClr val="888888"/>
                </a:solidFill>
              </a:defRPr>
            </a:lvl3pPr>
            <a:lvl4pPr marL="1828800" lvl="3" indent="-228600" algn="l">
              <a:lnSpc>
                <a:spcPct val="90000"/>
              </a:lnSpc>
              <a:spcBef>
                <a:spcPts val="400"/>
              </a:spcBef>
              <a:spcAft>
                <a:spcPts val="0"/>
              </a:spcAft>
              <a:buClr>
                <a:srgbClr val="888888"/>
              </a:buClr>
              <a:buSzPts val="1200"/>
              <a:buNone/>
              <a:defRPr sz="1200">
                <a:solidFill>
                  <a:srgbClr val="888888"/>
                </a:solidFill>
              </a:defRPr>
            </a:lvl4pPr>
            <a:lvl5pPr marL="2286000" lvl="4" indent="-228600" algn="l">
              <a:lnSpc>
                <a:spcPct val="90000"/>
              </a:lnSpc>
              <a:spcBef>
                <a:spcPts val="400"/>
              </a:spcBef>
              <a:spcAft>
                <a:spcPts val="0"/>
              </a:spcAft>
              <a:buClr>
                <a:srgbClr val="888888"/>
              </a:buClr>
              <a:buSzPts val="1200"/>
              <a:buNone/>
              <a:defRPr sz="1200">
                <a:solidFill>
                  <a:srgbClr val="888888"/>
                </a:solidFill>
              </a:defRPr>
            </a:lvl5pPr>
            <a:lvl6pPr marL="2743200" lvl="5" indent="-228600" algn="l">
              <a:lnSpc>
                <a:spcPct val="90000"/>
              </a:lnSpc>
              <a:spcBef>
                <a:spcPts val="400"/>
              </a:spcBef>
              <a:spcAft>
                <a:spcPts val="0"/>
              </a:spcAft>
              <a:buClr>
                <a:srgbClr val="888888"/>
              </a:buClr>
              <a:buSzPts val="1200"/>
              <a:buNone/>
              <a:defRPr sz="1200">
                <a:solidFill>
                  <a:srgbClr val="888888"/>
                </a:solidFill>
              </a:defRPr>
            </a:lvl6pPr>
            <a:lvl7pPr marL="3200400" lvl="6" indent="-228600" algn="l">
              <a:lnSpc>
                <a:spcPct val="90000"/>
              </a:lnSpc>
              <a:spcBef>
                <a:spcPts val="400"/>
              </a:spcBef>
              <a:spcAft>
                <a:spcPts val="0"/>
              </a:spcAft>
              <a:buClr>
                <a:srgbClr val="888888"/>
              </a:buClr>
              <a:buSzPts val="1200"/>
              <a:buNone/>
              <a:defRPr sz="1200">
                <a:solidFill>
                  <a:srgbClr val="888888"/>
                </a:solidFill>
              </a:defRPr>
            </a:lvl7pPr>
            <a:lvl8pPr marL="3657600" lvl="7" indent="-228600" algn="l">
              <a:lnSpc>
                <a:spcPct val="90000"/>
              </a:lnSpc>
              <a:spcBef>
                <a:spcPts val="400"/>
              </a:spcBef>
              <a:spcAft>
                <a:spcPts val="0"/>
              </a:spcAft>
              <a:buClr>
                <a:srgbClr val="888888"/>
              </a:buClr>
              <a:buSzPts val="1200"/>
              <a:buNone/>
              <a:defRPr sz="1200">
                <a:solidFill>
                  <a:srgbClr val="888888"/>
                </a:solidFill>
              </a:defRPr>
            </a:lvl8pPr>
            <a:lvl9pPr marL="4114800" lvl="8" indent="-228600" algn="l">
              <a:lnSpc>
                <a:spcPct val="90000"/>
              </a:lnSpc>
              <a:spcBef>
                <a:spcPts val="400"/>
              </a:spcBef>
              <a:spcAft>
                <a:spcPts val="0"/>
              </a:spcAft>
              <a:buClr>
                <a:srgbClr val="888888"/>
              </a:buClr>
              <a:buSzPts val="1200"/>
              <a:buNone/>
              <a:defRPr sz="1200">
                <a:solidFill>
                  <a:srgbClr val="888888"/>
                </a:solidFill>
              </a:defRPr>
            </a:lvl9pPr>
          </a:lstStyle>
          <a:p>
            <a:endParaRPr/>
          </a:p>
        </p:txBody>
      </p:sp>
      <p:sp>
        <p:nvSpPr>
          <p:cNvPr id="94" name="Google Shape;94;p18"/>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5" name="Google Shape;95;p18"/>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6" name="Google Shape;96;p18"/>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cxnSp>
        <p:nvCxnSpPr>
          <p:cNvPr id="97" name="Google Shape;97;p18"/>
          <p:cNvCxnSpPr/>
          <p:nvPr/>
        </p:nvCxnSpPr>
        <p:spPr>
          <a:xfrm rot="10800000">
            <a:off x="0" y="5108777"/>
            <a:ext cx="9144000" cy="0"/>
          </a:xfrm>
          <a:prstGeom prst="straightConnector1">
            <a:avLst/>
          </a:prstGeom>
          <a:noFill/>
          <a:ln w="101600" cap="flat" cmpd="sng">
            <a:solidFill>
              <a:schemeClr val="accent1"/>
            </a:solidFill>
            <a:prstDash val="solid"/>
            <a:miter lim="800000"/>
            <a:headEnd type="none" w="sm" len="sm"/>
            <a:tailEnd type="none" w="sm" len="sm"/>
          </a:ln>
        </p:spPr>
      </p:cxnSp>
      <p:pic>
        <p:nvPicPr>
          <p:cNvPr id="98" name="Google Shape;98;p18" descr="A close up of a logo&#10;&#10;Description automatically generated"/>
          <p:cNvPicPr preferRelativeResize="0"/>
          <p:nvPr/>
        </p:nvPicPr>
        <p:blipFill rotWithShape="1">
          <a:blip r:embed="rId2">
            <a:alphaModFix/>
          </a:blip>
          <a:srcRect/>
          <a:stretch/>
        </p:blipFill>
        <p:spPr>
          <a:xfrm>
            <a:off x="6134576" y="128462"/>
            <a:ext cx="2704148" cy="58757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Agenda_with picture">
  <p:cSld name="Agenda_with picture">
    <p:spTree>
      <p:nvGrpSpPr>
        <p:cNvPr id="1" name="Shape 99"/>
        <p:cNvGrpSpPr/>
        <p:nvPr/>
      </p:nvGrpSpPr>
      <p:grpSpPr>
        <a:xfrm>
          <a:off x="0" y="0"/>
          <a:ext cx="0" cy="0"/>
          <a:chOff x="0" y="0"/>
          <a:chExt cx="0" cy="0"/>
        </a:xfrm>
      </p:grpSpPr>
      <p:sp>
        <p:nvSpPr>
          <p:cNvPr id="100" name="Google Shape;100;p19"/>
          <p:cNvSpPr txBox="1">
            <a:spLocks noGrp="1"/>
          </p:cNvSpPr>
          <p:nvPr>
            <p:ph type="title"/>
          </p:nvPr>
        </p:nvSpPr>
        <p:spPr>
          <a:xfrm>
            <a:off x="4573191" y="896440"/>
            <a:ext cx="3942159" cy="687994"/>
          </a:xfrm>
          <a:prstGeom prst="rect">
            <a:avLst/>
          </a:prstGeom>
          <a:noFill/>
          <a:ln>
            <a:noFill/>
          </a:ln>
        </p:spPr>
        <p:txBody>
          <a:bodyPr spcFirstLastPara="1" wrap="square" lIns="68575" tIns="34275" rIns="68575" bIns="34275" anchor="b" anchorCtr="0">
            <a:normAutofit/>
          </a:bodyPr>
          <a:lstStyle>
            <a:lvl1pPr lvl="0" algn="ctr">
              <a:lnSpc>
                <a:spcPct val="90000"/>
              </a:lnSpc>
              <a:spcBef>
                <a:spcPts val="0"/>
              </a:spcBef>
              <a:spcAft>
                <a:spcPts val="0"/>
              </a:spcAft>
              <a:buClr>
                <a:srgbClr val="171616"/>
              </a:buClr>
              <a:buSzPts val="2400"/>
              <a:buFont typeface="Arial"/>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01" name="Google Shape;101;p19"/>
          <p:cNvSpPr>
            <a:spLocks noGrp="1"/>
          </p:cNvSpPr>
          <p:nvPr>
            <p:ph type="pic" idx="2"/>
          </p:nvPr>
        </p:nvSpPr>
        <p:spPr>
          <a:xfrm>
            <a:off x="0" y="0"/>
            <a:ext cx="3918031" cy="5143499"/>
          </a:xfrm>
          <a:prstGeom prst="rect">
            <a:avLst/>
          </a:prstGeom>
          <a:solidFill>
            <a:schemeClr val="accent5"/>
          </a:solidFill>
          <a:ln>
            <a:noFill/>
          </a:ln>
        </p:spPr>
      </p:sp>
      <p:sp>
        <p:nvSpPr>
          <p:cNvPr id="102" name="Google Shape;102;p19"/>
          <p:cNvSpPr txBox="1">
            <a:spLocks noGrp="1"/>
          </p:cNvSpPr>
          <p:nvPr>
            <p:ph type="body" idx="1"/>
          </p:nvPr>
        </p:nvSpPr>
        <p:spPr>
          <a:xfrm>
            <a:off x="4573191" y="1669774"/>
            <a:ext cx="3942159" cy="2830541"/>
          </a:xfrm>
          <a:prstGeom prst="rect">
            <a:avLst/>
          </a:prstGeom>
          <a:noFill/>
          <a:ln>
            <a:noFill/>
          </a:ln>
        </p:spPr>
        <p:txBody>
          <a:bodyPr spcFirstLastPara="1" wrap="square" lIns="68575" tIns="34275" rIns="68575" bIns="34275" anchor="t" anchorCtr="0">
            <a:normAutofit/>
          </a:bodyPr>
          <a:lstStyle>
            <a:lvl1pPr marL="457200" lvl="0" indent="-336550" algn="l">
              <a:lnSpc>
                <a:spcPct val="90000"/>
              </a:lnSpc>
              <a:spcBef>
                <a:spcPts val="800"/>
              </a:spcBef>
              <a:spcAft>
                <a:spcPts val="0"/>
              </a:spcAft>
              <a:buClr>
                <a:srgbClr val="171616"/>
              </a:buClr>
              <a:buSzPts val="1700"/>
              <a:buFont typeface="Arial"/>
              <a:buChar char="•"/>
              <a:defRPr sz="1700"/>
            </a:lvl1pPr>
            <a:lvl2pPr marL="914400" lvl="1" indent="-228600" algn="l">
              <a:lnSpc>
                <a:spcPct val="90000"/>
              </a:lnSpc>
              <a:spcBef>
                <a:spcPts val="400"/>
              </a:spcBef>
              <a:spcAft>
                <a:spcPts val="0"/>
              </a:spcAft>
              <a:buClr>
                <a:srgbClr val="171616"/>
              </a:buClr>
              <a:buSzPts val="1100"/>
              <a:buNone/>
              <a:defRPr sz="1100"/>
            </a:lvl2pPr>
            <a:lvl3pPr marL="1371600" lvl="2" indent="-228600" algn="l">
              <a:lnSpc>
                <a:spcPct val="90000"/>
              </a:lnSpc>
              <a:spcBef>
                <a:spcPts val="400"/>
              </a:spcBef>
              <a:spcAft>
                <a:spcPts val="0"/>
              </a:spcAft>
              <a:buClr>
                <a:srgbClr val="171616"/>
              </a:buClr>
              <a:buSzPts val="900"/>
              <a:buNone/>
              <a:defRPr sz="900"/>
            </a:lvl3pPr>
            <a:lvl4pPr marL="1828800" lvl="3" indent="-228600" algn="l">
              <a:lnSpc>
                <a:spcPct val="90000"/>
              </a:lnSpc>
              <a:spcBef>
                <a:spcPts val="400"/>
              </a:spcBef>
              <a:spcAft>
                <a:spcPts val="0"/>
              </a:spcAft>
              <a:buClr>
                <a:srgbClr val="171616"/>
              </a:buClr>
              <a:buSzPts val="800"/>
              <a:buNone/>
              <a:defRPr sz="800"/>
            </a:lvl4pPr>
            <a:lvl5pPr marL="2286000" lvl="4" indent="-228600" algn="l">
              <a:lnSpc>
                <a:spcPct val="90000"/>
              </a:lnSpc>
              <a:spcBef>
                <a:spcPts val="400"/>
              </a:spcBef>
              <a:spcAft>
                <a:spcPts val="0"/>
              </a:spcAft>
              <a:buClr>
                <a:srgbClr val="171616"/>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a:endParaRPr/>
          </a:p>
        </p:txBody>
      </p:sp>
      <p:pic>
        <p:nvPicPr>
          <p:cNvPr id="103" name="Google Shape;103;p19" descr="A picture containing light&#10;&#10;Description automatically generated"/>
          <p:cNvPicPr preferRelativeResize="0"/>
          <p:nvPr/>
        </p:nvPicPr>
        <p:blipFill rotWithShape="1">
          <a:blip r:embed="rId2">
            <a:alphaModFix/>
          </a:blip>
          <a:srcRect/>
          <a:stretch/>
        </p:blipFill>
        <p:spPr>
          <a:xfrm>
            <a:off x="8186161" y="273844"/>
            <a:ext cx="658377" cy="622596"/>
          </a:xfrm>
          <a:prstGeom prst="rect">
            <a:avLst/>
          </a:prstGeom>
          <a:noFill/>
          <a:ln>
            <a:noFill/>
          </a:ln>
        </p:spPr>
      </p:pic>
      <p:sp>
        <p:nvSpPr>
          <p:cNvPr id="104" name="Google Shape;104;p19"/>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5" name="Google Shape;105;p19"/>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6" name="Google Shape;106;p19"/>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pic>
        <p:nvPicPr>
          <p:cNvPr id="107" name="Google Shape;107;p19"/>
          <p:cNvPicPr preferRelativeResize="0"/>
          <p:nvPr/>
        </p:nvPicPr>
        <p:blipFill rotWithShape="1">
          <a:blip r:embed="rId3">
            <a:alphaModFix/>
          </a:blip>
          <a:srcRect/>
          <a:stretch/>
        </p:blipFill>
        <p:spPr>
          <a:xfrm>
            <a:off x="4075055" y="273844"/>
            <a:ext cx="1231199" cy="452135"/>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Agenda_with color">
  <p:cSld name="Agenda_with color">
    <p:spTree>
      <p:nvGrpSpPr>
        <p:cNvPr id="1" name="Shape 108"/>
        <p:cNvGrpSpPr/>
        <p:nvPr/>
      </p:nvGrpSpPr>
      <p:grpSpPr>
        <a:xfrm>
          <a:off x="0" y="0"/>
          <a:ext cx="0" cy="0"/>
          <a:chOff x="0" y="0"/>
          <a:chExt cx="0" cy="0"/>
        </a:xfrm>
      </p:grpSpPr>
      <p:sp>
        <p:nvSpPr>
          <p:cNvPr id="109" name="Google Shape;109;p20"/>
          <p:cNvSpPr txBox="1">
            <a:spLocks noGrp="1"/>
          </p:cNvSpPr>
          <p:nvPr>
            <p:ph type="title"/>
          </p:nvPr>
        </p:nvSpPr>
        <p:spPr>
          <a:xfrm>
            <a:off x="4573191" y="896440"/>
            <a:ext cx="3942159" cy="687994"/>
          </a:xfrm>
          <a:prstGeom prst="rect">
            <a:avLst/>
          </a:prstGeom>
          <a:noFill/>
          <a:ln>
            <a:noFill/>
          </a:ln>
        </p:spPr>
        <p:txBody>
          <a:bodyPr spcFirstLastPara="1" wrap="square" lIns="68575" tIns="34275" rIns="68575" bIns="34275" anchor="b" anchorCtr="0">
            <a:normAutofit/>
          </a:bodyPr>
          <a:lstStyle>
            <a:lvl1pPr lvl="0" algn="ctr">
              <a:lnSpc>
                <a:spcPct val="90000"/>
              </a:lnSpc>
              <a:spcBef>
                <a:spcPts val="0"/>
              </a:spcBef>
              <a:spcAft>
                <a:spcPts val="0"/>
              </a:spcAft>
              <a:buClr>
                <a:srgbClr val="171616"/>
              </a:buClr>
              <a:buSzPts val="2400"/>
              <a:buFont typeface="Arial"/>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10" name="Google Shape;110;p20"/>
          <p:cNvSpPr txBox="1">
            <a:spLocks noGrp="1"/>
          </p:cNvSpPr>
          <p:nvPr>
            <p:ph type="body" idx="1"/>
          </p:nvPr>
        </p:nvSpPr>
        <p:spPr>
          <a:xfrm>
            <a:off x="4573191" y="1669774"/>
            <a:ext cx="3942159" cy="2830541"/>
          </a:xfrm>
          <a:prstGeom prst="rect">
            <a:avLst/>
          </a:prstGeom>
          <a:noFill/>
          <a:ln>
            <a:noFill/>
          </a:ln>
        </p:spPr>
        <p:txBody>
          <a:bodyPr spcFirstLastPara="1" wrap="square" lIns="68575" tIns="34275" rIns="68575" bIns="34275" anchor="t" anchorCtr="0">
            <a:normAutofit/>
          </a:bodyPr>
          <a:lstStyle>
            <a:lvl1pPr marL="457200" lvl="0" indent="-336550" algn="l">
              <a:lnSpc>
                <a:spcPct val="90000"/>
              </a:lnSpc>
              <a:spcBef>
                <a:spcPts val="800"/>
              </a:spcBef>
              <a:spcAft>
                <a:spcPts val="0"/>
              </a:spcAft>
              <a:buClr>
                <a:srgbClr val="171616"/>
              </a:buClr>
              <a:buSzPts val="1700"/>
              <a:buFont typeface="Arial"/>
              <a:buChar char="•"/>
              <a:defRPr sz="1700"/>
            </a:lvl1pPr>
            <a:lvl2pPr marL="914400" lvl="1" indent="-228600" algn="l">
              <a:lnSpc>
                <a:spcPct val="90000"/>
              </a:lnSpc>
              <a:spcBef>
                <a:spcPts val="400"/>
              </a:spcBef>
              <a:spcAft>
                <a:spcPts val="0"/>
              </a:spcAft>
              <a:buClr>
                <a:srgbClr val="171616"/>
              </a:buClr>
              <a:buSzPts val="1100"/>
              <a:buNone/>
              <a:defRPr sz="1100"/>
            </a:lvl2pPr>
            <a:lvl3pPr marL="1371600" lvl="2" indent="-228600" algn="l">
              <a:lnSpc>
                <a:spcPct val="90000"/>
              </a:lnSpc>
              <a:spcBef>
                <a:spcPts val="400"/>
              </a:spcBef>
              <a:spcAft>
                <a:spcPts val="0"/>
              </a:spcAft>
              <a:buClr>
                <a:srgbClr val="171616"/>
              </a:buClr>
              <a:buSzPts val="900"/>
              <a:buNone/>
              <a:defRPr sz="900"/>
            </a:lvl3pPr>
            <a:lvl4pPr marL="1828800" lvl="3" indent="-228600" algn="l">
              <a:lnSpc>
                <a:spcPct val="90000"/>
              </a:lnSpc>
              <a:spcBef>
                <a:spcPts val="400"/>
              </a:spcBef>
              <a:spcAft>
                <a:spcPts val="0"/>
              </a:spcAft>
              <a:buClr>
                <a:srgbClr val="171616"/>
              </a:buClr>
              <a:buSzPts val="800"/>
              <a:buNone/>
              <a:defRPr sz="800"/>
            </a:lvl4pPr>
            <a:lvl5pPr marL="2286000" lvl="4" indent="-228600" algn="l">
              <a:lnSpc>
                <a:spcPct val="90000"/>
              </a:lnSpc>
              <a:spcBef>
                <a:spcPts val="400"/>
              </a:spcBef>
              <a:spcAft>
                <a:spcPts val="0"/>
              </a:spcAft>
              <a:buClr>
                <a:srgbClr val="171616"/>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a:endParaRPr/>
          </a:p>
        </p:txBody>
      </p:sp>
      <p:sp>
        <p:nvSpPr>
          <p:cNvPr id="111" name="Google Shape;111;p20"/>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2" name="Google Shape;112;p20"/>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3" name="Google Shape;113;p20"/>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pic>
        <p:nvPicPr>
          <p:cNvPr id="114" name="Google Shape;114;p20" descr="A picture containing light&#10;&#10;Description automatically generated"/>
          <p:cNvPicPr preferRelativeResize="0"/>
          <p:nvPr/>
        </p:nvPicPr>
        <p:blipFill rotWithShape="1">
          <a:blip r:embed="rId2">
            <a:alphaModFix/>
          </a:blip>
          <a:srcRect/>
          <a:stretch/>
        </p:blipFill>
        <p:spPr>
          <a:xfrm>
            <a:off x="8186161" y="273844"/>
            <a:ext cx="658377" cy="622596"/>
          </a:xfrm>
          <a:prstGeom prst="rect">
            <a:avLst/>
          </a:prstGeom>
          <a:noFill/>
          <a:ln>
            <a:noFill/>
          </a:ln>
        </p:spPr>
      </p:pic>
      <p:sp>
        <p:nvSpPr>
          <p:cNvPr id="115" name="Google Shape;115;p20"/>
          <p:cNvSpPr/>
          <p:nvPr/>
        </p:nvSpPr>
        <p:spPr>
          <a:xfrm>
            <a:off x="1" y="0"/>
            <a:ext cx="3942159" cy="5143499"/>
          </a:xfrm>
          <a:prstGeom prst="rect">
            <a:avLst/>
          </a:prstGeom>
          <a:solidFill>
            <a:srgbClr val="A7C947"/>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pic>
        <p:nvPicPr>
          <p:cNvPr id="116" name="Google Shape;116;p20"/>
          <p:cNvPicPr preferRelativeResize="0"/>
          <p:nvPr/>
        </p:nvPicPr>
        <p:blipFill rotWithShape="1">
          <a:blip r:embed="rId3">
            <a:alphaModFix/>
          </a:blip>
          <a:srcRect/>
          <a:stretch/>
        </p:blipFill>
        <p:spPr>
          <a:xfrm>
            <a:off x="4075055" y="273844"/>
            <a:ext cx="1231199" cy="452135"/>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One column_with picture">
  <p:cSld name="One column_with picture">
    <p:spTree>
      <p:nvGrpSpPr>
        <p:cNvPr id="1" name="Shape 117"/>
        <p:cNvGrpSpPr/>
        <p:nvPr/>
      </p:nvGrpSpPr>
      <p:grpSpPr>
        <a:xfrm>
          <a:off x="0" y="0"/>
          <a:ext cx="0" cy="0"/>
          <a:chOff x="0" y="0"/>
          <a:chExt cx="0" cy="0"/>
        </a:xfrm>
      </p:grpSpPr>
      <p:sp>
        <p:nvSpPr>
          <p:cNvPr id="118" name="Google Shape;118;p21"/>
          <p:cNvSpPr txBox="1">
            <a:spLocks noGrp="1"/>
          </p:cNvSpPr>
          <p:nvPr>
            <p:ph type="body" idx="1"/>
          </p:nvPr>
        </p:nvSpPr>
        <p:spPr>
          <a:xfrm>
            <a:off x="628650" y="1192697"/>
            <a:ext cx="2852435" cy="3440025"/>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rgbClr val="171616"/>
              </a:buClr>
              <a:buSzPts val="1400"/>
              <a:buChar char="•"/>
              <a:defRPr/>
            </a:lvl1pPr>
            <a:lvl2pPr marL="914400" lvl="1" indent="-317500" algn="l">
              <a:lnSpc>
                <a:spcPct val="90000"/>
              </a:lnSpc>
              <a:spcBef>
                <a:spcPts val="400"/>
              </a:spcBef>
              <a:spcAft>
                <a:spcPts val="0"/>
              </a:spcAft>
              <a:buClr>
                <a:srgbClr val="171616"/>
              </a:buClr>
              <a:buSzPts val="1400"/>
              <a:buChar char="•"/>
              <a:defRPr/>
            </a:lvl2pPr>
            <a:lvl3pPr marL="1371600" lvl="2" indent="-317500" algn="l">
              <a:lnSpc>
                <a:spcPct val="90000"/>
              </a:lnSpc>
              <a:spcBef>
                <a:spcPts val="400"/>
              </a:spcBef>
              <a:spcAft>
                <a:spcPts val="0"/>
              </a:spcAft>
              <a:buClr>
                <a:srgbClr val="171616"/>
              </a:buClr>
              <a:buSzPts val="1400"/>
              <a:buChar char="•"/>
              <a:defRPr/>
            </a:lvl3pPr>
            <a:lvl4pPr marL="1828800" lvl="3" indent="-317500" algn="l">
              <a:lnSpc>
                <a:spcPct val="90000"/>
              </a:lnSpc>
              <a:spcBef>
                <a:spcPts val="400"/>
              </a:spcBef>
              <a:spcAft>
                <a:spcPts val="0"/>
              </a:spcAft>
              <a:buClr>
                <a:srgbClr val="171616"/>
              </a:buClr>
              <a:buSzPts val="1400"/>
              <a:buChar char="•"/>
              <a:defRPr/>
            </a:lvl4pPr>
            <a:lvl5pPr marL="2286000" lvl="4" indent="-317500" algn="l">
              <a:lnSpc>
                <a:spcPct val="90000"/>
              </a:lnSpc>
              <a:spcBef>
                <a:spcPts val="400"/>
              </a:spcBef>
              <a:spcAft>
                <a:spcPts val="0"/>
              </a:spcAft>
              <a:buClr>
                <a:srgbClr val="171616"/>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19" name="Google Shape;119;p21"/>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20" name="Google Shape;120;p21"/>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21" name="Google Shape;121;p21"/>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122" name="Google Shape;122;p21"/>
          <p:cNvSpPr>
            <a:spLocks noGrp="1"/>
          </p:cNvSpPr>
          <p:nvPr>
            <p:ph type="pic" idx="2"/>
          </p:nvPr>
        </p:nvSpPr>
        <p:spPr>
          <a:xfrm>
            <a:off x="3637344" y="1192697"/>
            <a:ext cx="4878006" cy="3440024"/>
          </a:xfrm>
          <a:prstGeom prst="rect">
            <a:avLst/>
          </a:prstGeom>
          <a:solidFill>
            <a:schemeClr val="accent5"/>
          </a:solidFill>
          <a:ln>
            <a:noFill/>
          </a:ln>
        </p:spPr>
      </p:sp>
      <p:sp>
        <p:nvSpPr>
          <p:cNvPr id="123" name="Google Shape;123;p21"/>
          <p:cNvSpPr txBox="1">
            <a:spLocks noGrp="1"/>
          </p:cNvSpPr>
          <p:nvPr>
            <p:ph type="title"/>
          </p:nvPr>
        </p:nvSpPr>
        <p:spPr>
          <a:xfrm>
            <a:off x="1571264" y="273845"/>
            <a:ext cx="6211076" cy="622596"/>
          </a:xfrm>
          <a:prstGeom prst="rect">
            <a:avLst/>
          </a:prstGeom>
          <a:noFill/>
          <a:ln>
            <a:noFill/>
          </a:ln>
        </p:spPr>
        <p:txBody>
          <a:bodyPr spcFirstLastPara="1" wrap="square" lIns="68575" tIns="34275" rIns="68575" bIns="34275" anchor="ctr" anchorCtr="0">
            <a:normAutofit/>
          </a:bodyPr>
          <a:lstStyle>
            <a:lvl1pPr lvl="0" algn="ctr">
              <a:lnSpc>
                <a:spcPct val="90000"/>
              </a:lnSpc>
              <a:spcBef>
                <a:spcPts val="0"/>
              </a:spcBef>
              <a:spcAft>
                <a:spcPts val="0"/>
              </a:spcAft>
              <a:buClr>
                <a:srgbClr val="171616"/>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cxnSp>
        <p:nvCxnSpPr>
          <p:cNvPr id="124" name="Google Shape;124;p21"/>
          <p:cNvCxnSpPr/>
          <p:nvPr/>
        </p:nvCxnSpPr>
        <p:spPr>
          <a:xfrm>
            <a:off x="621196" y="916318"/>
            <a:ext cx="7886700" cy="0"/>
          </a:xfrm>
          <a:prstGeom prst="straightConnector1">
            <a:avLst/>
          </a:prstGeom>
          <a:noFill/>
          <a:ln w="12700" cap="flat" cmpd="sng">
            <a:solidFill>
              <a:schemeClr val="accent1"/>
            </a:solidFill>
            <a:prstDash val="solid"/>
            <a:miter lim="800000"/>
            <a:headEnd type="none" w="sm" len="sm"/>
            <a:tailEnd type="none" w="sm" len="sm"/>
          </a:ln>
        </p:spPr>
      </p:cxnSp>
      <p:pic>
        <p:nvPicPr>
          <p:cNvPr id="125" name="Google Shape;125;p21" descr="A picture containing light&#10;&#10;Description automatically generated"/>
          <p:cNvPicPr preferRelativeResize="0"/>
          <p:nvPr/>
        </p:nvPicPr>
        <p:blipFill rotWithShape="1">
          <a:blip r:embed="rId2">
            <a:alphaModFix/>
          </a:blip>
          <a:srcRect/>
          <a:stretch/>
        </p:blipFill>
        <p:spPr>
          <a:xfrm>
            <a:off x="8186161" y="273844"/>
            <a:ext cx="658377" cy="622596"/>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One column_with picture_no bullet points">
  <p:cSld name="One column_with picture_no bullet points">
    <p:spTree>
      <p:nvGrpSpPr>
        <p:cNvPr id="1" name="Shape 126"/>
        <p:cNvGrpSpPr/>
        <p:nvPr/>
      </p:nvGrpSpPr>
      <p:grpSpPr>
        <a:xfrm>
          <a:off x="0" y="0"/>
          <a:ext cx="0" cy="0"/>
          <a:chOff x="0" y="0"/>
          <a:chExt cx="0" cy="0"/>
        </a:xfrm>
      </p:grpSpPr>
      <p:sp>
        <p:nvSpPr>
          <p:cNvPr id="127" name="Google Shape;127;p22"/>
          <p:cNvSpPr txBox="1">
            <a:spLocks noGrp="1"/>
          </p:cNvSpPr>
          <p:nvPr>
            <p:ph type="body" idx="1"/>
          </p:nvPr>
        </p:nvSpPr>
        <p:spPr>
          <a:xfrm>
            <a:off x="628650" y="1192697"/>
            <a:ext cx="2852435" cy="3440025"/>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rgbClr val="171616"/>
              </a:buClr>
              <a:buSzPts val="2100"/>
              <a:buNone/>
              <a:defRPr/>
            </a:lvl1pPr>
            <a:lvl2pPr marL="914400" lvl="1" indent="-228600" algn="l">
              <a:lnSpc>
                <a:spcPct val="90000"/>
              </a:lnSpc>
              <a:spcBef>
                <a:spcPts val="400"/>
              </a:spcBef>
              <a:spcAft>
                <a:spcPts val="0"/>
              </a:spcAft>
              <a:buClr>
                <a:srgbClr val="171616"/>
              </a:buClr>
              <a:buSzPts val="1800"/>
              <a:buNone/>
              <a:defRPr/>
            </a:lvl2pPr>
            <a:lvl3pPr marL="1371600" lvl="2" indent="-228600" algn="l">
              <a:lnSpc>
                <a:spcPct val="90000"/>
              </a:lnSpc>
              <a:spcBef>
                <a:spcPts val="400"/>
              </a:spcBef>
              <a:spcAft>
                <a:spcPts val="0"/>
              </a:spcAft>
              <a:buClr>
                <a:srgbClr val="171616"/>
              </a:buClr>
              <a:buSzPts val="1500"/>
              <a:buNone/>
              <a:defRPr/>
            </a:lvl3pPr>
            <a:lvl4pPr marL="1828800" lvl="3" indent="-228600" algn="l">
              <a:lnSpc>
                <a:spcPct val="90000"/>
              </a:lnSpc>
              <a:spcBef>
                <a:spcPts val="400"/>
              </a:spcBef>
              <a:spcAft>
                <a:spcPts val="0"/>
              </a:spcAft>
              <a:buClr>
                <a:srgbClr val="171616"/>
              </a:buClr>
              <a:buSzPts val="1400"/>
              <a:buNone/>
              <a:defRPr/>
            </a:lvl4pPr>
            <a:lvl5pPr marL="2286000" lvl="4" indent="-228600" algn="l">
              <a:lnSpc>
                <a:spcPct val="90000"/>
              </a:lnSpc>
              <a:spcBef>
                <a:spcPts val="400"/>
              </a:spcBef>
              <a:spcAft>
                <a:spcPts val="0"/>
              </a:spcAft>
              <a:buClr>
                <a:srgbClr val="171616"/>
              </a:buClr>
              <a:buSzPts val="1400"/>
              <a:buNone/>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28" name="Google Shape;128;p22"/>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29" name="Google Shape;129;p22"/>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30" name="Google Shape;130;p22"/>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131" name="Google Shape;131;p22"/>
          <p:cNvSpPr>
            <a:spLocks noGrp="1"/>
          </p:cNvSpPr>
          <p:nvPr>
            <p:ph type="pic" idx="2"/>
          </p:nvPr>
        </p:nvSpPr>
        <p:spPr>
          <a:xfrm>
            <a:off x="3637344" y="1192697"/>
            <a:ext cx="4878006" cy="3440024"/>
          </a:xfrm>
          <a:prstGeom prst="rect">
            <a:avLst/>
          </a:prstGeom>
          <a:solidFill>
            <a:schemeClr val="accent5"/>
          </a:solidFill>
          <a:ln>
            <a:noFill/>
          </a:ln>
        </p:spPr>
      </p:sp>
      <p:sp>
        <p:nvSpPr>
          <p:cNvPr id="132" name="Google Shape;132;p22"/>
          <p:cNvSpPr txBox="1">
            <a:spLocks noGrp="1"/>
          </p:cNvSpPr>
          <p:nvPr>
            <p:ph type="title"/>
          </p:nvPr>
        </p:nvSpPr>
        <p:spPr>
          <a:xfrm>
            <a:off x="1571264" y="273845"/>
            <a:ext cx="6211076" cy="622596"/>
          </a:xfrm>
          <a:prstGeom prst="rect">
            <a:avLst/>
          </a:prstGeom>
          <a:noFill/>
          <a:ln>
            <a:noFill/>
          </a:ln>
        </p:spPr>
        <p:txBody>
          <a:bodyPr spcFirstLastPara="1" wrap="square" lIns="68575" tIns="34275" rIns="68575" bIns="34275" anchor="ctr" anchorCtr="0">
            <a:normAutofit/>
          </a:bodyPr>
          <a:lstStyle>
            <a:lvl1pPr lvl="0" algn="ctr">
              <a:lnSpc>
                <a:spcPct val="90000"/>
              </a:lnSpc>
              <a:spcBef>
                <a:spcPts val="0"/>
              </a:spcBef>
              <a:spcAft>
                <a:spcPts val="0"/>
              </a:spcAft>
              <a:buClr>
                <a:srgbClr val="171616"/>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cxnSp>
        <p:nvCxnSpPr>
          <p:cNvPr id="133" name="Google Shape;133;p22"/>
          <p:cNvCxnSpPr/>
          <p:nvPr/>
        </p:nvCxnSpPr>
        <p:spPr>
          <a:xfrm>
            <a:off x="621196" y="916318"/>
            <a:ext cx="7886700" cy="0"/>
          </a:xfrm>
          <a:prstGeom prst="straightConnector1">
            <a:avLst/>
          </a:prstGeom>
          <a:noFill/>
          <a:ln w="12700" cap="flat" cmpd="sng">
            <a:solidFill>
              <a:schemeClr val="accent1"/>
            </a:solidFill>
            <a:prstDash val="solid"/>
            <a:miter lim="800000"/>
            <a:headEnd type="none" w="sm" len="sm"/>
            <a:tailEnd type="none" w="sm" len="sm"/>
          </a:ln>
        </p:spPr>
      </p:cxnSp>
      <p:pic>
        <p:nvPicPr>
          <p:cNvPr id="134" name="Google Shape;134;p22" descr="A picture containing light&#10;&#10;Description automatically generated"/>
          <p:cNvPicPr preferRelativeResize="0"/>
          <p:nvPr/>
        </p:nvPicPr>
        <p:blipFill rotWithShape="1">
          <a:blip r:embed="rId2">
            <a:alphaModFix/>
          </a:blip>
          <a:srcRect/>
          <a:stretch/>
        </p:blipFill>
        <p:spPr>
          <a:xfrm>
            <a:off x="8186161" y="273844"/>
            <a:ext cx="658377" cy="622596"/>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One column_no bulletpoints">
  <p:cSld name="One column_no bulletpoints">
    <p:spTree>
      <p:nvGrpSpPr>
        <p:cNvPr id="1" name="Shape 135"/>
        <p:cNvGrpSpPr/>
        <p:nvPr/>
      </p:nvGrpSpPr>
      <p:grpSpPr>
        <a:xfrm>
          <a:off x="0" y="0"/>
          <a:ext cx="0" cy="0"/>
          <a:chOff x="0" y="0"/>
          <a:chExt cx="0" cy="0"/>
        </a:xfrm>
      </p:grpSpPr>
      <p:sp>
        <p:nvSpPr>
          <p:cNvPr id="136" name="Google Shape;136;p23"/>
          <p:cNvSpPr txBox="1">
            <a:spLocks noGrp="1"/>
          </p:cNvSpPr>
          <p:nvPr>
            <p:ph type="body" idx="1"/>
          </p:nvPr>
        </p:nvSpPr>
        <p:spPr>
          <a:xfrm>
            <a:off x="628650" y="1115101"/>
            <a:ext cx="7886700" cy="3517622"/>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rgbClr val="171616"/>
              </a:buClr>
              <a:buSzPts val="2100"/>
              <a:buNone/>
              <a:defRPr/>
            </a:lvl1pPr>
            <a:lvl2pPr marL="914400" lvl="1" indent="-228600" algn="l">
              <a:lnSpc>
                <a:spcPct val="90000"/>
              </a:lnSpc>
              <a:spcBef>
                <a:spcPts val="400"/>
              </a:spcBef>
              <a:spcAft>
                <a:spcPts val="0"/>
              </a:spcAft>
              <a:buClr>
                <a:srgbClr val="171616"/>
              </a:buClr>
              <a:buSzPts val="1800"/>
              <a:buNone/>
              <a:defRPr/>
            </a:lvl2pPr>
            <a:lvl3pPr marL="1371600" lvl="2" indent="-228600" algn="l">
              <a:lnSpc>
                <a:spcPct val="90000"/>
              </a:lnSpc>
              <a:spcBef>
                <a:spcPts val="400"/>
              </a:spcBef>
              <a:spcAft>
                <a:spcPts val="0"/>
              </a:spcAft>
              <a:buClr>
                <a:srgbClr val="171616"/>
              </a:buClr>
              <a:buSzPts val="1500"/>
              <a:buNone/>
              <a:defRPr/>
            </a:lvl3pPr>
            <a:lvl4pPr marL="1828800" lvl="3" indent="-228600" algn="l">
              <a:lnSpc>
                <a:spcPct val="90000"/>
              </a:lnSpc>
              <a:spcBef>
                <a:spcPts val="400"/>
              </a:spcBef>
              <a:spcAft>
                <a:spcPts val="0"/>
              </a:spcAft>
              <a:buClr>
                <a:srgbClr val="171616"/>
              </a:buClr>
              <a:buSzPts val="1400"/>
              <a:buNone/>
              <a:defRPr/>
            </a:lvl4pPr>
            <a:lvl5pPr marL="2286000" lvl="4" indent="-228600" algn="l">
              <a:lnSpc>
                <a:spcPct val="90000"/>
              </a:lnSpc>
              <a:spcBef>
                <a:spcPts val="400"/>
              </a:spcBef>
              <a:spcAft>
                <a:spcPts val="0"/>
              </a:spcAft>
              <a:buClr>
                <a:srgbClr val="171616"/>
              </a:buClr>
              <a:buSzPts val="1400"/>
              <a:buNone/>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37" name="Google Shape;137;p23"/>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38" name="Google Shape;138;p23"/>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39" name="Google Shape;139;p23"/>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140" name="Google Shape;140;p23"/>
          <p:cNvSpPr txBox="1">
            <a:spLocks noGrp="1"/>
          </p:cNvSpPr>
          <p:nvPr>
            <p:ph type="title"/>
          </p:nvPr>
        </p:nvSpPr>
        <p:spPr>
          <a:xfrm>
            <a:off x="1553901" y="273845"/>
            <a:ext cx="6228438" cy="622596"/>
          </a:xfrm>
          <a:prstGeom prst="rect">
            <a:avLst/>
          </a:prstGeom>
          <a:noFill/>
          <a:ln>
            <a:noFill/>
          </a:ln>
        </p:spPr>
        <p:txBody>
          <a:bodyPr spcFirstLastPara="1" wrap="square" lIns="68575" tIns="34275" rIns="68575" bIns="34275" anchor="ctr" anchorCtr="0">
            <a:normAutofit/>
          </a:bodyPr>
          <a:lstStyle>
            <a:lvl1pPr lvl="0" algn="ctr">
              <a:lnSpc>
                <a:spcPct val="90000"/>
              </a:lnSpc>
              <a:spcBef>
                <a:spcPts val="0"/>
              </a:spcBef>
              <a:spcAft>
                <a:spcPts val="0"/>
              </a:spcAft>
              <a:buClr>
                <a:srgbClr val="171616"/>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pic>
        <p:nvPicPr>
          <p:cNvPr id="141" name="Google Shape;141;p23" descr="A picture containing light&#10;&#10;Description automatically generated"/>
          <p:cNvPicPr preferRelativeResize="0"/>
          <p:nvPr/>
        </p:nvPicPr>
        <p:blipFill rotWithShape="1">
          <a:blip r:embed="rId2">
            <a:alphaModFix/>
          </a:blip>
          <a:srcRect/>
          <a:stretch/>
        </p:blipFill>
        <p:spPr>
          <a:xfrm>
            <a:off x="8186161" y="273844"/>
            <a:ext cx="658377" cy="622596"/>
          </a:xfrm>
          <a:prstGeom prst="rect">
            <a:avLst/>
          </a:prstGeom>
          <a:noFill/>
          <a:ln>
            <a:noFill/>
          </a:ln>
        </p:spPr>
      </p:pic>
      <p:cxnSp>
        <p:nvCxnSpPr>
          <p:cNvPr id="142" name="Google Shape;142;p23"/>
          <p:cNvCxnSpPr/>
          <p:nvPr/>
        </p:nvCxnSpPr>
        <p:spPr>
          <a:xfrm>
            <a:off x="621196" y="916318"/>
            <a:ext cx="7886700" cy="0"/>
          </a:xfrm>
          <a:prstGeom prst="straightConnector1">
            <a:avLst/>
          </a:prstGeom>
          <a:noFill/>
          <a:ln w="12700" cap="flat" cmpd="sng">
            <a:solidFill>
              <a:schemeClr val="accent1"/>
            </a:solidFill>
            <a:prstDash val="solid"/>
            <a:miter lim="800000"/>
            <a:headEnd type="none" w="sm" len="sm"/>
            <a:tailEnd type="none" w="sm" len="sm"/>
          </a:ln>
        </p:spPr>
      </p:cxn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wo columns">
  <p:cSld name="Two columns">
    <p:spTree>
      <p:nvGrpSpPr>
        <p:cNvPr id="1" name="Shape 143"/>
        <p:cNvGrpSpPr/>
        <p:nvPr/>
      </p:nvGrpSpPr>
      <p:grpSpPr>
        <a:xfrm>
          <a:off x="0" y="0"/>
          <a:ext cx="0" cy="0"/>
          <a:chOff x="0" y="0"/>
          <a:chExt cx="0" cy="0"/>
        </a:xfrm>
      </p:grpSpPr>
      <p:sp>
        <p:nvSpPr>
          <p:cNvPr id="144" name="Google Shape;144;p24"/>
          <p:cNvSpPr txBox="1">
            <a:spLocks noGrp="1"/>
          </p:cNvSpPr>
          <p:nvPr>
            <p:ph type="body" idx="1"/>
          </p:nvPr>
        </p:nvSpPr>
        <p:spPr>
          <a:xfrm>
            <a:off x="628650" y="1115102"/>
            <a:ext cx="3886200" cy="3517622"/>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rgbClr val="171616"/>
              </a:buClr>
              <a:buSzPts val="1400"/>
              <a:buChar char="•"/>
              <a:defRPr/>
            </a:lvl1pPr>
            <a:lvl2pPr marL="914400" lvl="1" indent="-317500" algn="l">
              <a:lnSpc>
                <a:spcPct val="90000"/>
              </a:lnSpc>
              <a:spcBef>
                <a:spcPts val="400"/>
              </a:spcBef>
              <a:spcAft>
                <a:spcPts val="0"/>
              </a:spcAft>
              <a:buClr>
                <a:srgbClr val="171616"/>
              </a:buClr>
              <a:buSzPts val="1400"/>
              <a:buChar char="•"/>
              <a:defRPr/>
            </a:lvl2pPr>
            <a:lvl3pPr marL="1371600" lvl="2" indent="-317500" algn="l">
              <a:lnSpc>
                <a:spcPct val="90000"/>
              </a:lnSpc>
              <a:spcBef>
                <a:spcPts val="400"/>
              </a:spcBef>
              <a:spcAft>
                <a:spcPts val="0"/>
              </a:spcAft>
              <a:buClr>
                <a:srgbClr val="171616"/>
              </a:buClr>
              <a:buSzPts val="1400"/>
              <a:buChar char="•"/>
              <a:defRPr/>
            </a:lvl3pPr>
            <a:lvl4pPr marL="1828800" lvl="3" indent="-317500" algn="l">
              <a:lnSpc>
                <a:spcPct val="90000"/>
              </a:lnSpc>
              <a:spcBef>
                <a:spcPts val="400"/>
              </a:spcBef>
              <a:spcAft>
                <a:spcPts val="0"/>
              </a:spcAft>
              <a:buClr>
                <a:srgbClr val="171616"/>
              </a:buClr>
              <a:buSzPts val="1400"/>
              <a:buChar char="•"/>
              <a:defRPr/>
            </a:lvl4pPr>
            <a:lvl5pPr marL="2286000" lvl="4" indent="-317500" algn="l">
              <a:lnSpc>
                <a:spcPct val="90000"/>
              </a:lnSpc>
              <a:spcBef>
                <a:spcPts val="400"/>
              </a:spcBef>
              <a:spcAft>
                <a:spcPts val="0"/>
              </a:spcAft>
              <a:buClr>
                <a:srgbClr val="171616"/>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45" name="Google Shape;145;p24"/>
          <p:cNvSpPr txBox="1">
            <a:spLocks noGrp="1"/>
          </p:cNvSpPr>
          <p:nvPr>
            <p:ph type="body" idx="2"/>
          </p:nvPr>
        </p:nvSpPr>
        <p:spPr>
          <a:xfrm>
            <a:off x="4629150" y="1115102"/>
            <a:ext cx="3886200" cy="3517622"/>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rgbClr val="171616"/>
              </a:buClr>
              <a:buSzPts val="1400"/>
              <a:buChar char="•"/>
              <a:defRPr/>
            </a:lvl1pPr>
            <a:lvl2pPr marL="914400" lvl="1" indent="-317500" algn="l">
              <a:lnSpc>
                <a:spcPct val="90000"/>
              </a:lnSpc>
              <a:spcBef>
                <a:spcPts val="400"/>
              </a:spcBef>
              <a:spcAft>
                <a:spcPts val="0"/>
              </a:spcAft>
              <a:buClr>
                <a:srgbClr val="171616"/>
              </a:buClr>
              <a:buSzPts val="1400"/>
              <a:buChar char="•"/>
              <a:defRPr/>
            </a:lvl2pPr>
            <a:lvl3pPr marL="1371600" lvl="2" indent="-317500" algn="l">
              <a:lnSpc>
                <a:spcPct val="90000"/>
              </a:lnSpc>
              <a:spcBef>
                <a:spcPts val="400"/>
              </a:spcBef>
              <a:spcAft>
                <a:spcPts val="0"/>
              </a:spcAft>
              <a:buClr>
                <a:srgbClr val="171616"/>
              </a:buClr>
              <a:buSzPts val="1400"/>
              <a:buChar char="•"/>
              <a:defRPr/>
            </a:lvl3pPr>
            <a:lvl4pPr marL="1828800" lvl="3" indent="-317500" algn="l">
              <a:lnSpc>
                <a:spcPct val="90000"/>
              </a:lnSpc>
              <a:spcBef>
                <a:spcPts val="400"/>
              </a:spcBef>
              <a:spcAft>
                <a:spcPts val="0"/>
              </a:spcAft>
              <a:buClr>
                <a:srgbClr val="171616"/>
              </a:buClr>
              <a:buSzPts val="1400"/>
              <a:buChar char="•"/>
              <a:defRPr/>
            </a:lvl4pPr>
            <a:lvl5pPr marL="2286000" lvl="4" indent="-317500" algn="l">
              <a:lnSpc>
                <a:spcPct val="90000"/>
              </a:lnSpc>
              <a:spcBef>
                <a:spcPts val="400"/>
              </a:spcBef>
              <a:spcAft>
                <a:spcPts val="0"/>
              </a:spcAft>
              <a:buClr>
                <a:srgbClr val="171616"/>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46" name="Google Shape;146;p24"/>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47" name="Google Shape;147;p24"/>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48" name="Google Shape;148;p24"/>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149" name="Google Shape;149;p24"/>
          <p:cNvSpPr txBox="1">
            <a:spLocks noGrp="1"/>
          </p:cNvSpPr>
          <p:nvPr>
            <p:ph type="title"/>
          </p:nvPr>
        </p:nvSpPr>
        <p:spPr>
          <a:xfrm>
            <a:off x="1527858" y="273845"/>
            <a:ext cx="6254481" cy="622596"/>
          </a:xfrm>
          <a:prstGeom prst="rect">
            <a:avLst/>
          </a:prstGeom>
          <a:noFill/>
          <a:ln>
            <a:noFill/>
          </a:ln>
        </p:spPr>
        <p:txBody>
          <a:bodyPr spcFirstLastPara="1" wrap="square" lIns="68575" tIns="34275" rIns="68575" bIns="34275" anchor="ctr" anchorCtr="0">
            <a:normAutofit/>
          </a:bodyPr>
          <a:lstStyle>
            <a:lvl1pPr lvl="0" algn="ctr">
              <a:lnSpc>
                <a:spcPct val="90000"/>
              </a:lnSpc>
              <a:spcBef>
                <a:spcPts val="0"/>
              </a:spcBef>
              <a:spcAft>
                <a:spcPts val="0"/>
              </a:spcAft>
              <a:buClr>
                <a:srgbClr val="171616"/>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pic>
        <p:nvPicPr>
          <p:cNvPr id="150" name="Google Shape;150;p24" descr="A picture containing light&#10;&#10;Description automatically generated"/>
          <p:cNvPicPr preferRelativeResize="0"/>
          <p:nvPr/>
        </p:nvPicPr>
        <p:blipFill rotWithShape="1">
          <a:blip r:embed="rId2">
            <a:alphaModFix/>
          </a:blip>
          <a:srcRect/>
          <a:stretch/>
        </p:blipFill>
        <p:spPr>
          <a:xfrm>
            <a:off x="8186161" y="273844"/>
            <a:ext cx="658377" cy="622596"/>
          </a:xfrm>
          <a:prstGeom prst="rect">
            <a:avLst/>
          </a:prstGeom>
          <a:noFill/>
          <a:ln>
            <a:noFill/>
          </a:ln>
        </p:spPr>
      </p:pic>
      <p:cxnSp>
        <p:nvCxnSpPr>
          <p:cNvPr id="151" name="Google Shape;151;p24"/>
          <p:cNvCxnSpPr/>
          <p:nvPr/>
        </p:nvCxnSpPr>
        <p:spPr>
          <a:xfrm>
            <a:off x="621196" y="916318"/>
            <a:ext cx="7886700" cy="0"/>
          </a:xfrm>
          <a:prstGeom prst="straightConnector1">
            <a:avLst/>
          </a:prstGeom>
          <a:noFill/>
          <a:ln w="12700" cap="flat" cmpd="sng">
            <a:solidFill>
              <a:schemeClr val="accent1"/>
            </a:solidFill>
            <a:prstDash val="solid"/>
            <a:miter lim="800000"/>
            <a:headEnd type="none" w="sm" len="sm"/>
            <a:tailEnd type="none" w="sm" len="sm"/>
          </a:ln>
        </p:spPr>
      </p:cxn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Jämförelse">
  <p:cSld name="Jämförelse">
    <p:spTree>
      <p:nvGrpSpPr>
        <p:cNvPr id="1" name="Shape 152"/>
        <p:cNvGrpSpPr/>
        <p:nvPr/>
      </p:nvGrpSpPr>
      <p:grpSpPr>
        <a:xfrm>
          <a:off x="0" y="0"/>
          <a:ext cx="0" cy="0"/>
          <a:chOff x="0" y="0"/>
          <a:chExt cx="0" cy="0"/>
        </a:xfrm>
      </p:grpSpPr>
      <p:sp>
        <p:nvSpPr>
          <p:cNvPr id="153" name="Google Shape;153;p25"/>
          <p:cNvSpPr txBox="1">
            <a:spLocks noGrp="1"/>
          </p:cNvSpPr>
          <p:nvPr>
            <p:ph type="body" idx="1"/>
          </p:nvPr>
        </p:nvSpPr>
        <p:spPr>
          <a:xfrm>
            <a:off x="629841" y="1197048"/>
            <a:ext cx="3868340" cy="381149"/>
          </a:xfrm>
          <a:prstGeom prst="rect">
            <a:avLst/>
          </a:prstGeom>
          <a:noFill/>
          <a:ln>
            <a:noFill/>
          </a:ln>
        </p:spPr>
        <p:txBody>
          <a:bodyPr spcFirstLastPara="1" wrap="square" lIns="68575" tIns="34275" rIns="68575" bIns="34275" anchor="b" anchorCtr="0">
            <a:noAutofit/>
          </a:bodyPr>
          <a:lstStyle>
            <a:lvl1pPr marL="457200" lvl="0" indent="-228600" algn="l">
              <a:lnSpc>
                <a:spcPct val="90000"/>
              </a:lnSpc>
              <a:spcBef>
                <a:spcPts val="800"/>
              </a:spcBef>
              <a:spcAft>
                <a:spcPts val="0"/>
              </a:spcAft>
              <a:buClr>
                <a:srgbClr val="171616"/>
              </a:buClr>
              <a:buSzPts val="1800"/>
              <a:buNone/>
              <a:defRPr sz="1800" b="1"/>
            </a:lvl1pPr>
            <a:lvl2pPr marL="914400" lvl="1" indent="-228600" algn="l">
              <a:lnSpc>
                <a:spcPct val="90000"/>
              </a:lnSpc>
              <a:spcBef>
                <a:spcPts val="400"/>
              </a:spcBef>
              <a:spcAft>
                <a:spcPts val="0"/>
              </a:spcAft>
              <a:buClr>
                <a:srgbClr val="171616"/>
              </a:buClr>
              <a:buSzPts val="1500"/>
              <a:buNone/>
              <a:defRPr sz="1500" b="1"/>
            </a:lvl2pPr>
            <a:lvl3pPr marL="1371600" lvl="2" indent="-228600" algn="l">
              <a:lnSpc>
                <a:spcPct val="90000"/>
              </a:lnSpc>
              <a:spcBef>
                <a:spcPts val="400"/>
              </a:spcBef>
              <a:spcAft>
                <a:spcPts val="0"/>
              </a:spcAft>
              <a:buClr>
                <a:srgbClr val="171616"/>
              </a:buClr>
              <a:buSzPts val="1400"/>
              <a:buNone/>
              <a:defRPr sz="1400" b="1"/>
            </a:lvl3pPr>
            <a:lvl4pPr marL="1828800" lvl="3" indent="-228600" algn="l">
              <a:lnSpc>
                <a:spcPct val="90000"/>
              </a:lnSpc>
              <a:spcBef>
                <a:spcPts val="400"/>
              </a:spcBef>
              <a:spcAft>
                <a:spcPts val="0"/>
              </a:spcAft>
              <a:buClr>
                <a:srgbClr val="171616"/>
              </a:buClr>
              <a:buSzPts val="1200"/>
              <a:buNone/>
              <a:defRPr sz="1200" b="1"/>
            </a:lvl4pPr>
            <a:lvl5pPr marL="2286000" lvl="4" indent="-228600" algn="l">
              <a:lnSpc>
                <a:spcPct val="90000"/>
              </a:lnSpc>
              <a:spcBef>
                <a:spcPts val="400"/>
              </a:spcBef>
              <a:spcAft>
                <a:spcPts val="0"/>
              </a:spcAft>
              <a:buClr>
                <a:srgbClr val="171616"/>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
        <p:nvSpPr>
          <p:cNvPr id="154" name="Google Shape;154;p25"/>
          <p:cNvSpPr txBox="1">
            <a:spLocks noGrp="1"/>
          </p:cNvSpPr>
          <p:nvPr>
            <p:ph type="body" idx="2"/>
          </p:nvPr>
        </p:nvSpPr>
        <p:spPr>
          <a:xfrm>
            <a:off x="629841" y="1659835"/>
            <a:ext cx="3868340" cy="2982413"/>
          </a:xfrm>
          <a:prstGeom prst="rect">
            <a:avLst/>
          </a:prstGeom>
          <a:noFill/>
          <a:ln>
            <a:noFill/>
          </a:ln>
        </p:spPr>
        <p:txBody>
          <a:bodyPr spcFirstLastPara="1" wrap="square" lIns="68575" tIns="34275" rIns="68575" bIns="34275" anchor="t" anchorCtr="0">
            <a:normAutofit/>
          </a:bodyPr>
          <a:lstStyle>
            <a:lvl1pPr marL="457200" lvl="0" indent="-342900" algn="l">
              <a:lnSpc>
                <a:spcPct val="90000"/>
              </a:lnSpc>
              <a:spcBef>
                <a:spcPts val="800"/>
              </a:spcBef>
              <a:spcAft>
                <a:spcPts val="0"/>
              </a:spcAft>
              <a:buClr>
                <a:srgbClr val="171616"/>
              </a:buClr>
              <a:buSzPts val="1800"/>
              <a:buChar char="•"/>
              <a:defRPr sz="1800"/>
            </a:lvl1pPr>
            <a:lvl2pPr marL="914400" lvl="1" indent="-336550" algn="l">
              <a:lnSpc>
                <a:spcPct val="90000"/>
              </a:lnSpc>
              <a:spcBef>
                <a:spcPts val="400"/>
              </a:spcBef>
              <a:spcAft>
                <a:spcPts val="0"/>
              </a:spcAft>
              <a:buClr>
                <a:srgbClr val="171616"/>
              </a:buClr>
              <a:buSzPts val="1700"/>
              <a:buChar char="•"/>
              <a:defRPr sz="1700"/>
            </a:lvl2pPr>
            <a:lvl3pPr marL="1371600" lvl="2" indent="-317500" algn="l">
              <a:lnSpc>
                <a:spcPct val="90000"/>
              </a:lnSpc>
              <a:spcBef>
                <a:spcPts val="400"/>
              </a:spcBef>
              <a:spcAft>
                <a:spcPts val="0"/>
              </a:spcAft>
              <a:buClr>
                <a:srgbClr val="171616"/>
              </a:buClr>
              <a:buSzPts val="1400"/>
              <a:buChar char="•"/>
              <a:defRPr/>
            </a:lvl3pPr>
            <a:lvl4pPr marL="1828800" lvl="3" indent="-317500" algn="l">
              <a:lnSpc>
                <a:spcPct val="90000"/>
              </a:lnSpc>
              <a:spcBef>
                <a:spcPts val="400"/>
              </a:spcBef>
              <a:spcAft>
                <a:spcPts val="0"/>
              </a:spcAft>
              <a:buClr>
                <a:srgbClr val="171616"/>
              </a:buClr>
              <a:buSzPts val="1400"/>
              <a:buChar char="•"/>
              <a:defRPr/>
            </a:lvl4pPr>
            <a:lvl5pPr marL="2286000" lvl="4" indent="-317500" algn="l">
              <a:lnSpc>
                <a:spcPct val="90000"/>
              </a:lnSpc>
              <a:spcBef>
                <a:spcPts val="400"/>
              </a:spcBef>
              <a:spcAft>
                <a:spcPts val="0"/>
              </a:spcAft>
              <a:buClr>
                <a:srgbClr val="171616"/>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55" name="Google Shape;155;p25"/>
          <p:cNvSpPr txBox="1">
            <a:spLocks noGrp="1"/>
          </p:cNvSpPr>
          <p:nvPr>
            <p:ph type="body" idx="3"/>
          </p:nvPr>
        </p:nvSpPr>
        <p:spPr>
          <a:xfrm>
            <a:off x="4629150" y="1197048"/>
            <a:ext cx="3887391" cy="381149"/>
          </a:xfrm>
          <a:prstGeom prst="rect">
            <a:avLst/>
          </a:prstGeom>
          <a:noFill/>
          <a:ln>
            <a:noFill/>
          </a:ln>
        </p:spPr>
        <p:txBody>
          <a:bodyPr spcFirstLastPara="1" wrap="square" lIns="68575" tIns="34275" rIns="68575" bIns="34275" anchor="b" anchorCtr="0">
            <a:noAutofit/>
          </a:bodyPr>
          <a:lstStyle>
            <a:lvl1pPr marL="457200" lvl="0" indent="-228600" algn="l">
              <a:lnSpc>
                <a:spcPct val="90000"/>
              </a:lnSpc>
              <a:spcBef>
                <a:spcPts val="800"/>
              </a:spcBef>
              <a:spcAft>
                <a:spcPts val="0"/>
              </a:spcAft>
              <a:buClr>
                <a:srgbClr val="171616"/>
              </a:buClr>
              <a:buSzPts val="1800"/>
              <a:buNone/>
              <a:defRPr sz="1800" b="1"/>
            </a:lvl1pPr>
            <a:lvl2pPr marL="914400" lvl="1" indent="-228600" algn="l">
              <a:lnSpc>
                <a:spcPct val="90000"/>
              </a:lnSpc>
              <a:spcBef>
                <a:spcPts val="400"/>
              </a:spcBef>
              <a:spcAft>
                <a:spcPts val="0"/>
              </a:spcAft>
              <a:buClr>
                <a:srgbClr val="171616"/>
              </a:buClr>
              <a:buSzPts val="1500"/>
              <a:buNone/>
              <a:defRPr sz="1500" b="1"/>
            </a:lvl2pPr>
            <a:lvl3pPr marL="1371600" lvl="2" indent="-228600" algn="l">
              <a:lnSpc>
                <a:spcPct val="90000"/>
              </a:lnSpc>
              <a:spcBef>
                <a:spcPts val="400"/>
              </a:spcBef>
              <a:spcAft>
                <a:spcPts val="0"/>
              </a:spcAft>
              <a:buClr>
                <a:srgbClr val="171616"/>
              </a:buClr>
              <a:buSzPts val="1400"/>
              <a:buNone/>
              <a:defRPr sz="1400" b="1"/>
            </a:lvl3pPr>
            <a:lvl4pPr marL="1828800" lvl="3" indent="-228600" algn="l">
              <a:lnSpc>
                <a:spcPct val="90000"/>
              </a:lnSpc>
              <a:spcBef>
                <a:spcPts val="400"/>
              </a:spcBef>
              <a:spcAft>
                <a:spcPts val="0"/>
              </a:spcAft>
              <a:buClr>
                <a:srgbClr val="171616"/>
              </a:buClr>
              <a:buSzPts val="1200"/>
              <a:buNone/>
              <a:defRPr sz="1200" b="1"/>
            </a:lvl4pPr>
            <a:lvl5pPr marL="2286000" lvl="4" indent="-228600" algn="l">
              <a:lnSpc>
                <a:spcPct val="90000"/>
              </a:lnSpc>
              <a:spcBef>
                <a:spcPts val="400"/>
              </a:spcBef>
              <a:spcAft>
                <a:spcPts val="0"/>
              </a:spcAft>
              <a:buClr>
                <a:srgbClr val="171616"/>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
        <p:nvSpPr>
          <p:cNvPr id="156" name="Google Shape;156;p25"/>
          <p:cNvSpPr txBox="1">
            <a:spLocks noGrp="1"/>
          </p:cNvSpPr>
          <p:nvPr>
            <p:ph type="body" idx="4"/>
          </p:nvPr>
        </p:nvSpPr>
        <p:spPr>
          <a:xfrm>
            <a:off x="4629150" y="1659835"/>
            <a:ext cx="3887391" cy="2982413"/>
          </a:xfrm>
          <a:prstGeom prst="rect">
            <a:avLst/>
          </a:prstGeom>
          <a:noFill/>
          <a:ln>
            <a:noFill/>
          </a:ln>
        </p:spPr>
        <p:txBody>
          <a:bodyPr spcFirstLastPara="1" wrap="square" lIns="68575" tIns="34275" rIns="68575" bIns="34275" anchor="t" anchorCtr="0">
            <a:normAutofit/>
          </a:bodyPr>
          <a:lstStyle>
            <a:lvl1pPr marL="457200" lvl="0" indent="-342900" algn="l">
              <a:lnSpc>
                <a:spcPct val="90000"/>
              </a:lnSpc>
              <a:spcBef>
                <a:spcPts val="800"/>
              </a:spcBef>
              <a:spcAft>
                <a:spcPts val="0"/>
              </a:spcAft>
              <a:buClr>
                <a:srgbClr val="171616"/>
              </a:buClr>
              <a:buSzPts val="1800"/>
              <a:buChar char="•"/>
              <a:defRPr sz="1800"/>
            </a:lvl1pPr>
            <a:lvl2pPr marL="914400" lvl="1" indent="-336550" algn="l">
              <a:lnSpc>
                <a:spcPct val="90000"/>
              </a:lnSpc>
              <a:spcBef>
                <a:spcPts val="400"/>
              </a:spcBef>
              <a:spcAft>
                <a:spcPts val="0"/>
              </a:spcAft>
              <a:buClr>
                <a:srgbClr val="171616"/>
              </a:buClr>
              <a:buSzPts val="1700"/>
              <a:buChar char="•"/>
              <a:defRPr sz="1700"/>
            </a:lvl2pPr>
            <a:lvl3pPr marL="1371600" lvl="2" indent="-317500" algn="l">
              <a:lnSpc>
                <a:spcPct val="90000"/>
              </a:lnSpc>
              <a:spcBef>
                <a:spcPts val="400"/>
              </a:spcBef>
              <a:spcAft>
                <a:spcPts val="0"/>
              </a:spcAft>
              <a:buClr>
                <a:srgbClr val="171616"/>
              </a:buClr>
              <a:buSzPts val="1400"/>
              <a:buChar char="•"/>
              <a:defRPr/>
            </a:lvl3pPr>
            <a:lvl4pPr marL="1828800" lvl="3" indent="-317500" algn="l">
              <a:lnSpc>
                <a:spcPct val="90000"/>
              </a:lnSpc>
              <a:spcBef>
                <a:spcPts val="400"/>
              </a:spcBef>
              <a:spcAft>
                <a:spcPts val="0"/>
              </a:spcAft>
              <a:buClr>
                <a:srgbClr val="171616"/>
              </a:buClr>
              <a:buSzPts val="1400"/>
              <a:buChar char="•"/>
              <a:defRPr/>
            </a:lvl4pPr>
            <a:lvl5pPr marL="2286000" lvl="4" indent="-317500" algn="l">
              <a:lnSpc>
                <a:spcPct val="90000"/>
              </a:lnSpc>
              <a:spcBef>
                <a:spcPts val="400"/>
              </a:spcBef>
              <a:spcAft>
                <a:spcPts val="0"/>
              </a:spcAft>
              <a:buClr>
                <a:srgbClr val="171616"/>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57" name="Google Shape;157;p25"/>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58" name="Google Shape;158;p25"/>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59" name="Google Shape;159;p25"/>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160" name="Google Shape;160;p25"/>
          <p:cNvSpPr txBox="1">
            <a:spLocks noGrp="1"/>
          </p:cNvSpPr>
          <p:nvPr>
            <p:ph type="title"/>
          </p:nvPr>
        </p:nvSpPr>
        <p:spPr>
          <a:xfrm>
            <a:off x="1519177" y="273845"/>
            <a:ext cx="6263162" cy="622596"/>
          </a:xfrm>
          <a:prstGeom prst="rect">
            <a:avLst/>
          </a:prstGeom>
          <a:noFill/>
          <a:ln>
            <a:noFill/>
          </a:ln>
        </p:spPr>
        <p:txBody>
          <a:bodyPr spcFirstLastPara="1" wrap="square" lIns="68575" tIns="34275" rIns="68575" bIns="34275" anchor="ctr" anchorCtr="0">
            <a:normAutofit/>
          </a:bodyPr>
          <a:lstStyle>
            <a:lvl1pPr lvl="0" algn="ctr">
              <a:lnSpc>
                <a:spcPct val="90000"/>
              </a:lnSpc>
              <a:spcBef>
                <a:spcPts val="0"/>
              </a:spcBef>
              <a:spcAft>
                <a:spcPts val="0"/>
              </a:spcAft>
              <a:buClr>
                <a:srgbClr val="171616"/>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pic>
        <p:nvPicPr>
          <p:cNvPr id="161" name="Google Shape;161;p25" descr="A picture containing light&#10;&#10;Description automatically generated"/>
          <p:cNvPicPr preferRelativeResize="0"/>
          <p:nvPr/>
        </p:nvPicPr>
        <p:blipFill rotWithShape="1">
          <a:blip r:embed="rId2">
            <a:alphaModFix/>
          </a:blip>
          <a:srcRect/>
          <a:stretch/>
        </p:blipFill>
        <p:spPr>
          <a:xfrm>
            <a:off x="8186161" y="273844"/>
            <a:ext cx="658377" cy="622596"/>
          </a:xfrm>
          <a:prstGeom prst="rect">
            <a:avLst/>
          </a:prstGeom>
          <a:noFill/>
          <a:ln>
            <a:noFill/>
          </a:ln>
        </p:spPr>
      </p:pic>
      <p:cxnSp>
        <p:nvCxnSpPr>
          <p:cNvPr id="162" name="Google Shape;162;p25"/>
          <p:cNvCxnSpPr/>
          <p:nvPr/>
        </p:nvCxnSpPr>
        <p:spPr>
          <a:xfrm>
            <a:off x="621196" y="916318"/>
            <a:ext cx="7886700" cy="0"/>
          </a:xfrm>
          <a:prstGeom prst="straightConnector1">
            <a:avLst/>
          </a:prstGeom>
          <a:noFill/>
          <a:ln w="12700" cap="flat" cmpd="sng">
            <a:solidFill>
              <a:schemeClr val="accent1"/>
            </a:solidFill>
            <a:prstDash val="solid"/>
            <a:miter lim="800000"/>
            <a:headEnd type="none" w="sm" len="sm"/>
            <a:tailEnd type="none" w="sm" len="sm"/>
          </a:ln>
        </p:spPr>
      </p:cxn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wo columns_with picture">
  <p:cSld name="Two columns_with picture">
    <p:spTree>
      <p:nvGrpSpPr>
        <p:cNvPr id="1" name="Shape 163"/>
        <p:cNvGrpSpPr/>
        <p:nvPr/>
      </p:nvGrpSpPr>
      <p:grpSpPr>
        <a:xfrm>
          <a:off x="0" y="0"/>
          <a:ext cx="0" cy="0"/>
          <a:chOff x="0" y="0"/>
          <a:chExt cx="0" cy="0"/>
        </a:xfrm>
      </p:grpSpPr>
      <p:sp>
        <p:nvSpPr>
          <p:cNvPr id="164" name="Google Shape;164;p26"/>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65" name="Google Shape;165;p26"/>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66" name="Google Shape;166;p26"/>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167" name="Google Shape;167;p26"/>
          <p:cNvSpPr txBox="1">
            <a:spLocks noGrp="1"/>
          </p:cNvSpPr>
          <p:nvPr>
            <p:ph type="title"/>
          </p:nvPr>
        </p:nvSpPr>
        <p:spPr>
          <a:xfrm>
            <a:off x="1527858" y="273845"/>
            <a:ext cx="6254481" cy="622596"/>
          </a:xfrm>
          <a:prstGeom prst="rect">
            <a:avLst/>
          </a:prstGeom>
          <a:noFill/>
          <a:ln>
            <a:noFill/>
          </a:ln>
        </p:spPr>
        <p:txBody>
          <a:bodyPr spcFirstLastPara="1" wrap="square" lIns="68575" tIns="34275" rIns="68575" bIns="34275" anchor="ctr" anchorCtr="0">
            <a:normAutofit/>
          </a:bodyPr>
          <a:lstStyle>
            <a:lvl1pPr lvl="0" algn="ctr">
              <a:lnSpc>
                <a:spcPct val="90000"/>
              </a:lnSpc>
              <a:spcBef>
                <a:spcPts val="0"/>
              </a:spcBef>
              <a:spcAft>
                <a:spcPts val="0"/>
              </a:spcAft>
              <a:buClr>
                <a:srgbClr val="171616"/>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pic>
        <p:nvPicPr>
          <p:cNvPr id="168" name="Google Shape;168;p26" descr="A picture containing light&#10;&#10;Description automatically generated"/>
          <p:cNvPicPr preferRelativeResize="0"/>
          <p:nvPr/>
        </p:nvPicPr>
        <p:blipFill rotWithShape="1">
          <a:blip r:embed="rId2">
            <a:alphaModFix/>
          </a:blip>
          <a:srcRect/>
          <a:stretch/>
        </p:blipFill>
        <p:spPr>
          <a:xfrm>
            <a:off x="8186161" y="273844"/>
            <a:ext cx="658377" cy="622596"/>
          </a:xfrm>
          <a:prstGeom prst="rect">
            <a:avLst/>
          </a:prstGeom>
          <a:noFill/>
          <a:ln>
            <a:noFill/>
          </a:ln>
        </p:spPr>
      </p:pic>
      <p:cxnSp>
        <p:nvCxnSpPr>
          <p:cNvPr id="169" name="Google Shape;169;p26"/>
          <p:cNvCxnSpPr/>
          <p:nvPr/>
        </p:nvCxnSpPr>
        <p:spPr>
          <a:xfrm>
            <a:off x="621196" y="916318"/>
            <a:ext cx="7886700" cy="0"/>
          </a:xfrm>
          <a:prstGeom prst="straightConnector1">
            <a:avLst/>
          </a:prstGeom>
          <a:noFill/>
          <a:ln w="12700" cap="flat" cmpd="sng">
            <a:solidFill>
              <a:schemeClr val="accent1"/>
            </a:solidFill>
            <a:prstDash val="solid"/>
            <a:miter lim="800000"/>
            <a:headEnd type="none" w="sm" len="sm"/>
            <a:tailEnd type="none" w="sm" len="sm"/>
          </a:ln>
        </p:spPr>
      </p:cxnSp>
      <p:sp>
        <p:nvSpPr>
          <p:cNvPr id="170" name="Google Shape;170;p26"/>
          <p:cNvSpPr txBox="1">
            <a:spLocks noGrp="1"/>
          </p:cNvSpPr>
          <p:nvPr>
            <p:ph type="body" idx="1"/>
          </p:nvPr>
        </p:nvSpPr>
        <p:spPr>
          <a:xfrm>
            <a:off x="628650" y="1192696"/>
            <a:ext cx="2358762" cy="3440026"/>
          </a:xfrm>
          <a:prstGeom prst="rect">
            <a:avLst/>
          </a:prstGeom>
          <a:noFill/>
          <a:ln>
            <a:noFill/>
          </a:ln>
        </p:spPr>
        <p:txBody>
          <a:bodyPr spcFirstLastPara="1" wrap="square" lIns="68575" tIns="34275" rIns="68575" bIns="34275" anchor="t" anchorCtr="0">
            <a:normAutofit/>
          </a:bodyPr>
          <a:lstStyle>
            <a:lvl1pPr marL="457200" lvl="0" indent="-342900" algn="l">
              <a:lnSpc>
                <a:spcPct val="90000"/>
              </a:lnSpc>
              <a:spcBef>
                <a:spcPts val="800"/>
              </a:spcBef>
              <a:spcAft>
                <a:spcPts val="0"/>
              </a:spcAft>
              <a:buClr>
                <a:srgbClr val="171616"/>
              </a:buClr>
              <a:buSzPts val="1800"/>
              <a:buChar char="•"/>
              <a:defRPr sz="1800"/>
            </a:lvl1pPr>
            <a:lvl2pPr marL="914400" lvl="1" indent="-336550" algn="l">
              <a:lnSpc>
                <a:spcPct val="90000"/>
              </a:lnSpc>
              <a:spcBef>
                <a:spcPts val="400"/>
              </a:spcBef>
              <a:spcAft>
                <a:spcPts val="0"/>
              </a:spcAft>
              <a:buClr>
                <a:srgbClr val="171616"/>
              </a:buClr>
              <a:buSzPts val="1700"/>
              <a:buChar char="•"/>
              <a:defRPr sz="1700"/>
            </a:lvl2pPr>
            <a:lvl3pPr marL="1371600" lvl="2" indent="-317500" algn="l">
              <a:lnSpc>
                <a:spcPct val="90000"/>
              </a:lnSpc>
              <a:spcBef>
                <a:spcPts val="400"/>
              </a:spcBef>
              <a:spcAft>
                <a:spcPts val="0"/>
              </a:spcAft>
              <a:buClr>
                <a:srgbClr val="171616"/>
              </a:buClr>
              <a:buSzPts val="1400"/>
              <a:buChar char="•"/>
              <a:defRPr/>
            </a:lvl3pPr>
            <a:lvl4pPr marL="1828800" lvl="3" indent="-317500" algn="l">
              <a:lnSpc>
                <a:spcPct val="90000"/>
              </a:lnSpc>
              <a:spcBef>
                <a:spcPts val="400"/>
              </a:spcBef>
              <a:spcAft>
                <a:spcPts val="0"/>
              </a:spcAft>
              <a:buClr>
                <a:srgbClr val="171616"/>
              </a:buClr>
              <a:buSzPts val="1400"/>
              <a:buChar char="•"/>
              <a:defRPr/>
            </a:lvl4pPr>
            <a:lvl5pPr marL="2286000" lvl="4" indent="-317500" algn="l">
              <a:lnSpc>
                <a:spcPct val="90000"/>
              </a:lnSpc>
              <a:spcBef>
                <a:spcPts val="400"/>
              </a:spcBef>
              <a:spcAft>
                <a:spcPts val="0"/>
              </a:spcAft>
              <a:buClr>
                <a:srgbClr val="171616"/>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71" name="Google Shape;171;p26"/>
          <p:cNvSpPr txBox="1">
            <a:spLocks noGrp="1"/>
          </p:cNvSpPr>
          <p:nvPr>
            <p:ph type="body" idx="2"/>
          </p:nvPr>
        </p:nvSpPr>
        <p:spPr>
          <a:xfrm>
            <a:off x="3371850" y="1190315"/>
            <a:ext cx="2358762" cy="3440026"/>
          </a:xfrm>
          <a:prstGeom prst="rect">
            <a:avLst/>
          </a:prstGeom>
          <a:noFill/>
          <a:ln>
            <a:noFill/>
          </a:ln>
        </p:spPr>
        <p:txBody>
          <a:bodyPr spcFirstLastPara="1" wrap="square" lIns="68575" tIns="34275" rIns="68575" bIns="34275" anchor="t" anchorCtr="0">
            <a:normAutofit/>
          </a:bodyPr>
          <a:lstStyle>
            <a:lvl1pPr marL="457200" lvl="0" indent="-342900" algn="l">
              <a:lnSpc>
                <a:spcPct val="90000"/>
              </a:lnSpc>
              <a:spcBef>
                <a:spcPts val="800"/>
              </a:spcBef>
              <a:spcAft>
                <a:spcPts val="0"/>
              </a:spcAft>
              <a:buClr>
                <a:srgbClr val="171616"/>
              </a:buClr>
              <a:buSzPts val="1800"/>
              <a:buChar char="•"/>
              <a:defRPr sz="1800"/>
            </a:lvl1pPr>
            <a:lvl2pPr marL="914400" lvl="1" indent="-336550" algn="l">
              <a:lnSpc>
                <a:spcPct val="90000"/>
              </a:lnSpc>
              <a:spcBef>
                <a:spcPts val="400"/>
              </a:spcBef>
              <a:spcAft>
                <a:spcPts val="0"/>
              </a:spcAft>
              <a:buClr>
                <a:srgbClr val="171616"/>
              </a:buClr>
              <a:buSzPts val="1700"/>
              <a:buChar char="•"/>
              <a:defRPr sz="1700"/>
            </a:lvl2pPr>
            <a:lvl3pPr marL="1371600" lvl="2" indent="-317500" algn="l">
              <a:lnSpc>
                <a:spcPct val="90000"/>
              </a:lnSpc>
              <a:spcBef>
                <a:spcPts val="400"/>
              </a:spcBef>
              <a:spcAft>
                <a:spcPts val="0"/>
              </a:spcAft>
              <a:buClr>
                <a:srgbClr val="171616"/>
              </a:buClr>
              <a:buSzPts val="1400"/>
              <a:buChar char="•"/>
              <a:defRPr/>
            </a:lvl3pPr>
            <a:lvl4pPr marL="1828800" lvl="3" indent="-317500" algn="l">
              <a:lnSpc>
                <a:spcPct val="90000"/>
              </a:lnSpc>
              <a:spcBef>
                <a:spcPts val="400"/>
              </a:spcBef>
              <a:spcAft>
                <a:spcPts val="0"/>
              </a:spcAft>
              <a:buClr>
                <a:srgbClr val="171616"/>
              </a:buClr>
              <a:buSzPts val="1400"/>
              <a:buChar char="•"/>
              <a:defRPr/>
            </a:lvl4pPr>
            <a:lvl5pPr marL="2286000" lvl="4" indent="-317500" algn="l">
              <a:lnSpc>
                <a:spcPct val="90000"/>
              </a:lnSpc>
              <a:spcBef>
                <a:spcPts val="400"/>
              </a:spcBef>
              <a:spcAft>
                <a:spcPts val="0"/>
              </a:spcAft>
              <a:buClr>
                <a:srgbClr val="171616"/>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72" name="Google Shape;172;p26"/>
          <p:cNvSpPr>
            <a:spLocks noGrp="1"/>
          </p:cNvSpPr>
          <p:nvPr>
            <p:ph type="pic" idx="3"/>
          </p:nvPr>
        </p:nvSpPr>
        <p:spPr>
          <a:xfrm>
            <a:off x="6115050" y="1190315"/>
            <a:ext cx="2361446" cy="3440026"/>
          </a:xfrm>
          <a:prstGeom prst="rect">
            <a:avLst/>
          </a:prstGeom>
          <a:solidFill>
            <a:schemeClr val="accent5"/>
          </a:solidFill>
          <a:ln>
            <a:noFill/>
          </a:ln>
        </p:spPr>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hree columns">
  <p:cSld name="Three columns">
    <p:spTree>
      <p:nvGrpSpPr>
        <p:cNvPr id="1" name="Shape 173"/>
        <p:cNvGrpSpPr/>
        <p:nvPr/>
      </p:nvGrpSpPr>
      <p:grpSpPr>
        <a:xfrm>
          <a:off x="0" y="0"/>
          <a:ext cx="0" cy="0"/>
          <a:chOff x="0" y="0"/>
          <a:chExt cx="0" cy="0"/>
        </a:xfrm>
      </p:grpSpPr>
      <p:sp>
        <p:nvSpPr>
          <p:cNvPr id="174" name="Google Shape;174;p27"/>
          <p:cNvSpPr txBox="1">
            <a:spLocks noGrp="1"/>
          </p:cNvSpPr>
          <p:nvPr>
            <p:ph type="body" idx="1"/>
          </p:nvPr>
        </p:nvSpPr>
        <p:spPr>
          <a:xfrm>
            <a:off x="742928" y="1282149"/>
            <a:ext cx="2285563" cy="3202232"/>
          </a:xfrm>
          <a:prstGeom prst="rect">
            <a:avLst/>
          </a:prstGeom>
          <a:solidFill>
            <a:schemeClr val="accent5"/>
          </a:solidFill>
          <a:ln w="254000" cap="flat" cmpd="sng">
            <a:solidFill>
              <a:schemeClr val="accent5"/>
            </a:solidFill>
            <a:prstDash val="solid"/>
            <a:miter lim="800000"/>
            <a:headEnd type="none" w="sm" len="sm"/>
            <a:tailEnd type="none" w="sm" len="sm"/>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rgbClr val="171616"/>
              </a:buClr>
              <a:buSzPts val="1400"/>
              <a:buChar char="•"/>
              <a:defRPr/>
            </a:lvl1pPr>
            <a:lvl2pPr marL="914400" lvl="1" indent="-317500" algn="l">
              <a:lnSpc>
                <a:spcPct val="90000"/>
              </a:lnSpc>
              <a:spcBef>
                <a:spcPts val="400"/>
              </a:spcBef>
              <a:spcAft>
                <a:spcPts val="0"/>
              </a:spcAft>
              <a:buClr>
                <a:srgbClr val="171616"/>
              </a:buClr>
              <a:buSzPts val="1400"/>
              <a:buChar char="•"/>
              <a:defRPr/>
            </a:lvl2pPr>
            <a:lvl3pPr marL="1371600" lvl="2" indent="-317500" algn="l">
              <a:lnSpc>
                <a:spcPct val="90000"/>
              </a:lnSpc>
              <a:spcBef>
                <a:spcPts val="400"/>
              </a:spcBef>
              <a:spcAft>
                <a:spcPts val="0"/>
              </a:spcAft>
              <a:buClr>
                <a:srgbClr val="171616"/>
              </a:buClr>
              <a:buSzPts val="1400"/>
              <a:buChar char="•"/>
              <a:defRPr/>
            </a:lvl3pPr>
            <a:lvl4pPr marL="1828800" lvl="3" indent="-317500" algn="l">
              <a:lnSpc>
                <a:spcPct val="90000"/>
              </a:lnSpc>
              <a:spcBef>
                <a:spcPts val="400"/>
              </a:spcBef>
              <a:spcAft>
                <a:spcPts val="0"/>
              </a:spcAft>
              <a:buClr>
                <a:srgbClr val="171616"/>
              </a:buClr>
              <a:buSzPts val="1400"/>
              <a:buChar char="•"/>
              <a:defRPr/>
            </a:lvl4pPr>
            <a:lvl5pPr marL="2286000" lvl="4" indent="-317500" algn="l">
              <a:lnSpc>
                <a:spcPct val="90000"/>
              </a:lnSpc>
              <a:spcBef>
                <a:spcPts val="400"/>
              </a:spcBef>
              <a:spcAft>
                <a:spcPts val="0"/>
              </a:spcAft>
              <a:buClr>
                <a:srgbClr val="171616"/>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75" name="Google Shape;175;p27"/>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76" name="Google Shape;176;p27"/>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77" name="Google Shape;177;p27"/>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178" name="Google Shape;178;p27"/>
          <p:cNvSpPr txBox="1">
            <a:spLocks noGrp="1"/>
          </p:cNvSpPr>
          <p:nvPr>
            <p:ph type="body" idx="2"/>
          </p:nvPr>
        </p:nvSpPr>
        <p:spPr>
          <a:xfrm>
            <a:off x="3429218" y="1279768"/>
            <a:ext cx="2285564" cy="3202232"/>
          </a:xfrm>
          <a:prstGeom prst="rect">
            <a:avLst/>
          </a:prstGeom>
          <a:solidFill>
            <a:schemeClr val="accent5"/>
          </a:solidFill>
          <a:ln w="254000" cap="flat" cmpd="sng">
            <a:solidFill>
              <a:schemeClr val="accent5"/>
            </a:solidFill>
            <a:prstDash val="solid"/>
            <a:miter lim="800000"/>
            <a:headEnd type="none" w="sm" len="sm"/>
            <a:tailEnd type="none" w="sm" len="sm"/>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rgbClr val="171616"/>
              </a:buClr>
              <a:buSzPts val="1400"/>
              <a:buChar char="•"/>
              <a:defRPr/>
            </a:lvl1pPr>
            <a:lvl2pPr marL="914400" lvl="1" indent="-317500" algn="l">
              <a:lnSpc>
                <a:spcPct val="90000"/>
              </a:lnSpc>
              <a:spcBef>
                <a:spcPts val="400"/>
              </a:spcBef>
              <a:spcAft>
                <a:spcPts val="0"/>
              </a:spcAft>
              <a:buClr>
                <a:srgbClr val="171616"/>
              </a:buClr>
              <a:buSzPts val="1400"/>
              <a:buChar char="•"/>
              <a:defRPr/>
            </a:lvl2pPr>
            <a:lvl3pPr marL="1371600" lvl="2" indent="-317500" algn="l">
              <a:lnSpc>
                <a:spcPct val="90000"/>
              </a:lnSpc>
              <a:spcBef>
                <a:spcPts val="400"/>
              </a:spcBef>
              <a:spcAft>
                <a:spcPts val="0"/>
              </a:spcAft>
              <a:buClr>
                <a:srgbClr val="171616"/>
              </a:buClr>
              <a:buSzPts val="1400"/>
              <a:buChar char="•"/>
              <a:defRPr/>
            </a:lvl3pPr>
            <a:lvl4pPr marL="1828800" lvl="3" indent="-317500" algn="l">
              <a:lnSpc>
                <a:spcPct val="90000"/>
              </a:lnSpc>
              <a:spcBef>
                <a:spcPts val="400"/>
              </a:spcBef>
              <a:spcAft>
                <a:spcPts val="0"/>
              </a:spcAft>
              <a:buClr>
                <a:srgbClr val="171616"/>
              </a:buClr>
              <a:buSzPts val="1400"/>
              <a:buChar char="•"/>
              <a:defRPr/>
            </a:lvl4pPr>
            <a:lvl5pPr marL="2286000" lvl="4" indent="-317500" algn="l">
              <a:lnSpc>
                <a:spcPct val="90000"/>
              </a:lnSpc>
              <a:spcBef>
                <a:spcPts val="400"/>
              </a:spcBef>
              <a:spcAft>
                <a:spcPts val="0"/>
              </a:spcAft>
              <a:buClr>
                <a:srgbClr val="171616"/>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79" name="Google Shape;179;p27"/>
          <p:cNvSpPr txBox="1">
            <a:spLocks noGrp="1"/>
          </p:cNvSpPr>
          <p:nvPr>
            <p:ph type="body" idx="3"/>
          </p:nvPr>
        </p:nvSpPr>
        <p:spPr>
          <a:xfrm>
            <a:off x="6115508" y="1279768"/>
            <a:ext cx="2285563" cy="3202232"/>
          </a:xfrm>
          <a:prstGeom prst="rect">
            <a:avLst/>
          </a:prstGeom>
          <a:solidFill>
            <a:schemeClr val="accent5"/>
          </a:solidFill>
          <a:ln w="254000" cap="flat" cmpd="sng">
            <a:solidFill>
              <a:schemeClr val="accent5"/>
            </a:solidFill>
            <a:prstDash val="solid"/>
            <a:miter lim="800000"/>
            <a:headEnd type="none" w="sm" len="sm"/>
            <a:tailEnd type="none" w="sm" len="sm"/>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rgbClr val="171616"/>
              </a:buClr>
              <a:buSzPts val="1400"/>
              <a:buChar char="•"/>
              <a:defRPr/>
            </a:lvl1pPr>
            <a:lvl2pPr marL="914400" lvl="1" indent="-317500" algn="l">
              <a:lnSpc>
                <a:spcPct val="90000"/>
              </a:lnSpc>
              <a:spcBef>
                <a:spcPts val="400"/>
              </a:spcBef>
              <a:spcAft>
                <a:spcPts val="0"/>
              </a:spcAft>
              <a:buClr>
                <a:srgbClr val="171616"/>
              </a:buClr>
              <a:buSzPts val="1400"/>
              <a:buChar char="•"/>
              <a:defRPr/>
            </a:lvl2pPr>
            <a:lvl3pPr marL="1371600" lvl="2" indent="-317500" algn="l">
              <a:lnSpc>
                <a:spcPct val="90000"/>
              </a:lnSpc>
              <a:spcBef>
                <a:spcPts val="400"/>
              </a:spcBef>
              <a:spcAft>
                <a:spcPts val="0"/>
              </a:spcAft>
              <a:buClr>
                <a:srgbClr val="171616"/>
              </a:buClr>
              <a:buSzPts val="1400"/>
              <a:buChar char="•"/>
              <a:defRPr/>
            </a:lvl3pPr>
            <a:lvl4pPr marL="1828800" lvl="3" indent="-317500" algn="l">
              <a:lnSpc>
                <a:spcPct val="90000"/>
              </a:lnSpc>
              <a:spcBef>
                <a:spcPts val="400"/>
              </a:spcBef>
              <a:spcAft>
                <a:spcPts val="0"/>
              </a:spcAft>
              <a:buClr>
                <a:srgbClr val="171616"/>
              </a:buClr>
              <a:buSzPts val="1400"/>
              <a:buChar char="•"/>
              <a:defRPr/>
            </a:lvl4pPr>
            <a:lvl5pPr marL="2286000" lvl="4" indent="-317500" algn="l">
              <a:lnSpc>
                <a:spcPct val="90000"/>
              </a:lnSpc>
              <a:spcBef>
                <a:spcPts val="400"/>
              </a:spcBef>
              <a:spcAft>
                <a:spcPts val="0"/>
              </a:spcAft>
              <a:buClr>
                <a:srgbClr val="171616"/>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80" name="Google Shape;180;p27"/>
          <p:cNvSpPr txBox="1">
            <a:spLocks noGrp="1"/>
          </p:cNvSpPr>
          <p:nvPr>
            <p:ph type="title"/>
          </p:nvPr>
        </p:nvSpPr>
        <p:spPr>
          <a:xfrm>
            <a:off x="1553901" y="273845"/>
            <a:ext cx="6228438" cy="622596"/>
          </a:xfrm>
          <a:prstGeom prst="rect">
            <a:avLst/>
          </a:prstGeom>
          <a:noFill/>
          <a:ln>
            <a:noFill/>
          </a:ln>
        </p:spPr>
        <p:txBody>
          <a:bodyPr spcFirstLastPara="1" wrap="square" lIns="68575" tIns="34275" rIns="68575" bIns="34275" anchor="ctr" anchorCtr="0">
            <a:normAutofit/>
          </a:bodyPr>
          <a:lstStyle>
            <a:lvl1pPr lvl="0" algn="ctr">
              <a:lnSpc>
                <a:spcPct val="90000"/>
              </a:lnSpc>
              <a:spcBef>
                <a:spcPts val="0"/>
              </a:spcBef>
              <a:spcAft>
                <a:spcPts val="0"/>
              </a:spcAft>
              <a:buClr>
                <a:srgbClr val="171616"/>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pic>
        <p:nvPicPr>
          <p:cNvPr id="181" name="Google Shape;181;p27" descr="A picture containing light&#10;&#10;Description automatically generated"/>
          <p:cNvPicPr preferRelativeResize="0"/>
          <p:nvPr/>
        </p:nvPicPr>
        <p:blipFill rotWithShape="1">
          <a:blip r:embed="rId2">
            <a:alphaModFix/>
          </a:blip>
          <a:srcRect/>
          <a:stretch/>
        </p:blipFill>
        <p:spPr>
          <a:xfrm>
            <a:off x="8186161" y="273844"/>
            <a:ext cx="658377" cy="622596"/>
          </a:xfrm>
          <a:prstGeom prst="rect">
            <a:avLst/>
          </a:prstGeom>
          <a:noFill/>
          <a:ln>
            <a:noFill/>
          </a:ln>
        </p:spPr>
      </p:pic>
      <p:cxnSp>
        <p:nvCxnSpPr>
          <p:cNvPr id="182" name="Google Shape;182;p27"/>
          <p:cNvCxnSpPr/>
          <p:nvPr/>
        </p:nvCxnSpPr>
        <p:spPr>
          <a:xfrm>
            <a:off x="621196" y="916318"/>
            <a:ext cx="7886700" cy="0"/>
          </a:xfrm>
          <a:prstGeom prst="straightConnector1">
            <a:avLst/>
          </a:prstGeom>
          <a:noFill/>
          <a:ln w="12700" cap="flat" cmpd="sng">
            <a:solidFill>
              <a:schemeClr val="accent1"/>
            </a:solidFill>
            <a:prstDash val="solid"/>
            <a:miter lim="800000"/>
            <a:headEnd type="none" w="sm" len="sm"/>
            <a:tailEnd type="none" w="sm" len="sm"/>
          </a:ln>
        </p:spPr>
      </p:cxn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ix pictures">
  <p:cSld name="Six pictures">
    <p:spTree>
      <p:nvGrpSpPr>
        <p:cNvPr id="1" name="Shape 183"/>
        <p:cNvGrpSpPr/>
        <p:nvPr/>
      </p:nvGrpSpPr>
      <p:grpSpPr>
        <a:xfrm>
          <a:off x="0" y="0"/>
          <a:ext cx="0" cy="0"/>
          <a:chOff x="0" y="0"/>
          <a:chExt cx="0" cy="0"/>
        </a:xfrm>
      </p:grpSpPr>
      <p:sp>
        <p:nvSpPr>
          <p:cNvPr id="184" name="Google Shape;184;p28"/>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85" name="Google Shape;185;p28"/>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86" name="Google Shape;186;p28"/>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187" name="Google Shape;187;p28"/>
          <p:cNvSpPr txBox="1">
            <a:spLocks noGrp="1"/>
          </p:cNvSpPr>
          <p:nvPr>
            <p:ph type="title"/>
          </p:nvPr>
        </p:nvSpPr>
        <p:spPr>
          <a:xfrm>
            <a:off x="1510495" y="273845"/>
            <a:ext cx="6271843" cy="622596"/>
          </a:xfrm>
          <a:prstGeom prst="rect">
            <a:avLst/>
          </a:prstGeom>
          <a:noFill/>
          <a:ln>
            <a:noFill/>
          </a:ln>
        </p:spPr>
        <p:txBody>
          <a:bodyPr spcFirstLastPara="1" wrap="square" lIns="68575" tIns="34275" rIns="68575" bIns="34275" anchor="ctr" anchorCtr="0">
            <a:normAutofit/>
          </a:bodyPr>
          <a:lstStyle>
            <a:lvl1pPr lvl="0" algn="ctr">
              <a:lnSpc>
                <a:spcPct val="90000"/>
              </a:lnSpc>
              <a:spcBef>
                <a:spcPts val="0"/>
              </a:spcBef>
              <a:spcAft>
                <a:spcPts val="0"/>
              </a:spcAft>
              <a:buClr>
                <a:srgbClr val="171616"/>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pic>
        <p:nvPicPr>
          <p:cNvPr id="188" name="Google Shape;188;p28" descr="A picture containing light&#10;&#10;Description automatically generated"/>
          <p:cNvPicPr preferRelativeResize="0"/>
          <p:nvPr/>
        </p:nvPicPr>
        <p:blipFill rotWithShape="1">
          <a:blip r:embed="rId2">
            <a:alphaModFix/>
          </a:blip>
          <a:srcRect/>
          <a:stretch/>
        </p:blipFill>
        <p:spPr>
          <a:xfrm>
            <a:off x="8186161" y="273844"/>
            <a:ext cx="658377" cy="622596"/>
          </a:xfrm>
          <a:prstGeom prst="rect">
            <a:avLst/>
          </a:prstGeom>
          <a:noFill/>
          <a:ln>
            <a:noFill/>
          </a:ln>
        </p:spPr>
      </p:pic>
      <p:cxnSp>
        <p:nvCxnSpPr>
          <p:cNvPr id="189" name="Google Shape;189;p28"/>
          <p:cNvCxnSpPr/>
          <p:nvPr/>
        </p:nvCxnSpPr>
        <p:spPr>
          <a:xfrm>
            <a:off x="621196" y="916318"/>
            <a:ext cx="7886700" cy="0"/>
          </a:xfrm>
          <a:prstGeom prst="straightConnector1">
            <a:avLst/>
          </a:prstGeom>
          <a:noFill/>
          <a:ln w="12700" cap="flat" cmpd="sng">
            <a:solidFill>
              <a:schemeClr val="accent1"/>
            </a:solidFill>
            <a:prstDash val="solid"/>
            <a:miter lim="800000"/>
            <a:headEnd type="none" w="sm" len="sm"/>
            <a:tailEnd type="none" w="sm" len="sm"/>
          </a:ln>
        </p:spPr>
      </p:cxnSp>
      <p:sp>
        <p:nvSpPr>
          <p:cNvPr id="190" name="Google Shape;190;p28"/>
          <p:cNvSpPr>
            <a:spLocks noGrp="1"/>
          </p:cNvSpPr>
          <p:nvPr>
            <p:ph type="pic" idx="2"/>
          </p:nvPr>
        </p:nvSpPr>
        <p:spPr>
          <a:xfrm>
            <a:off x="644548" y="1168401"/>
            <a:ext cx="2310276" cy="1400846"/>
          </a:xfrm>
          <a:prstGeom prst="rect">
            <a:avLst/>
          </a:prstGeom>
          <a:solidFill>
            <a:schemeClr val="accent5"/>
          </a:solidFill>
          <a:ln>
            <a:noFill/>
          </a:ln>
        </p:spPr>
      </p:sp>
      <p:sp>
        <p:nvSpPr>
          <p:cNvPr id="191" name="Google Shape;191;p28"/>
          <p:cNvSpPr>
            <a:spLocks noGrp="1"/>
          </p:cNvSpPr>
          <p:nvPr>
            <p:ph type="pic" idx="3"/>
          </p:nvPr>
        </p:nvSpPr>
        <p:spPr>
          <a:xfrm>
            <a:off x="644548" y="2996448"/>
            <a:ext cx="2310276" cy="1400846"/>
          </a:xfrm>
          <a:prstGeom prst="rect">
            <a:avLst/>
          </a:prstGeom>
          <a:solidFill>
            <a:schemeClr val="accent5"/>
          </a:solidFill>
          <a:ln>
            <a:noFill/>
          </a:ln>
        </p:spPr>
      </p:sp>
      <p:sp>
        <p:nvSpPr>
          <p:cNvPr id="192" name="Google Shape;192;p28"/>
          <p:cNvSpPr txBox="1">
            <a:spLocks noGrp="1"/>
          </p:cNvSpPr>
          <p:nvPr>
            <p:ph type="body" idx="1"/>
          </p:nvPr>
        </p:nvSpPr>
        <p:spPr>
          <a:xfrm>
            <a:off x="636105" y="2615027"/>
            <a:ext cx="2317730" cy="226266"/>
          </a:xfrm>
          <a:prstGeom prst="rect">
            <a:avLst/>
          </a:prstGeom>
          <a:noFill/>
          <a:ln>
            <a:noFill/>
          </a:ln>
        </p:spPr>
        <p:txBody>
          <a:bodyPr spcFirstLastPara="1" wrap="square" lIns="68575" tIns="34275" rIns="68575" bIns="34275" anchor="ctr" anchorCtr="0">
            <a:normAutofit/>
          </a:bodyPr>
          <a:lstStyle>
            <a:lvl1pPr marL="457200" lvl="0" indent="-228600" algn="l">
              <a:lnSpc>
                <a:spcPct val="90000"/>
              </a:lnSpc>
              <a:spcBef>
                <a:spcPts val="800"/>
              </a:spcBef>
              <a:spcAft>
                <a:spcPts val="0"/>
              </a:spcAft>
              <a:buClr>
                <a:srgbClr val="171616"/>
              </a:buClr>
              <a:buSzPts val="900"/>
              <a:buNone/>
              <a:defRPr sz="900" b="1"/>
            </a:lvl1pPr>
            <a:lvl2pPr marL="914400" lvl="1" indent="-228600" algn="l">
              <a:lnSpc>
                <a:spcPct val="90000"/>
              </a:lnSpc>
              <a:spcBef>
                <a:spcPts val="400"/>
              </a:spcBef>
              <a:spcAft>
                <a:spcPts val="0"/>
              </a:spcAft>
              <a:buClr>
                <a:srgbClr val="171616"/>
              </a:buClr>
              <a:buSzPts val="1500"/>
              <a:buNone/>
              <a:defRPr sz="1500" b="1"/>
            </a:lvl2pPr>
            <a:lvl3pPr marL="1371600" lvl="2" indent="-228600" algn="l">
              <a:lnSpc>
                <a:spcPct val="90000"/>
              </a:lnSpc>
              <a:spcBef>
                <a:spcPts val="400"/>
              </a:spcBef>
              <a:spcAft>
                <a:spcPts val="0"/>
              </a:spcAft>
              <a:buClr>
                <a:srgbClr val="171616"/>
              </a:buClr>
              <a:buSzPts val="1400"/>
              <a:buNone/>
              <a:defRPr sz="1400" b="1"/>
            </a:lvl3pPr>
            <a:lvl4pPr marL="1828800" lvl="3" indent="-228600" algn="l">
              <a:lnSpc>
                <a:spcPct val="90000"/>
              </a:lnSpc>
              <a:spcBef>
                <a:spcPts val="400"/>
              </a:spcBef>
              <a:spcAft>
                <a:spcPts val="0"/>
              </a:spcAft>
              <a:buClr>
                <a:srgbClr val="171616"/>
              </a:buClr>
              <a:buSzPts val="1200"/>
              <a:buNone/>
              <a:defRPr sz="1200" b="1"/>
            </a:lvl4pPr>
            <a:lvl5pPr marL="2286000" lvl="4" indent="-228600" algn="l">
              <a:lnSpc>
                <a:spcPct val="90000"/>
              </a:lnSpc>
              <a:spcBef>
                <a:spcPts val="400"/>
              </a:spcBef>
              <a:spcAft>
                <a:spcPts val="0"/>
              </a:spcAft>
              <a:buClr>
                <a:srgbClr val="171616"/>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
        <p:nvSpPr>
          <p:cNvPr id="193" name="Google Shape;193;p28"/>
          <p:cNvSpPr txBox="1">
            <a:spLocks noGrp="1"/>
          </p:cNvSpPr>
          <p:nvPr>
            <p:ph type="body" idx="4"/>
          </p:nvPr>
        </p:nvSpPr>
        <p:spPr>
          <a:xfrm>
            <a:off x="636104" y="4447718"/>
            <a:ext cx="2317730" cy="226266"/>
          </a:xfrm>
          <a:prstGeom prst="rect">
            <a:avLst/>
          </a:prstGeom>
          <a:noFill/>
          <a:ln>
            <a:noFill/>
          </a:ln>
        </p:spPr>
        <p:txBody>
          <a:bodyPr spcFirstLastPara="1" wrap="square" lIns="68575" tIns="34275" rIns="68575" bIns="34275" anchor="ctr" anchorCtr="0">
            <a:normAutofit/>
          </a:bodyPr>
          <a:lstStyle>
            <a:lvl1pPr marL="457200" lvl="0" indent="-228600" algn="l">
              <a:lnSpc>
                <a:spcPct val="90000"/>
              </a:lnSpc>
              <a:spcBef>
                <a:spcPts val="800"/>
              </a:spcBef>
              <a:spcAft>
                <a:spcPts val="0"/>
              </a:spcAft>
              <a:buClr>
                <a:srgbClr val="171616"/>
              </a:buClr>
              <a:buSzPts val="900"/>
              <a:buNone/>
              <a:defRPr sz="900" b="1"/>
            </a:lvl1pPr>
            <a:lvl2pPr marL="914400" lvl="1" indent="-228600" algn="l">
              <a:lnSpc>
                <a:spcPct val="90000"/>
              </a:lnSpc>
              <a:spcBef>
                <a:spcPts val="400"/>
              </a:spcBef>
              <a:spcAft>
                <a:spcPts val="0"/>
              </a:spcAft>
              <a:buClr>
                <a:srgbClr val="171616"/>
              </a:buClr>
              <a:buSzPts val="1500"/>
              <a:buNone/>
              <a:defRPr sz="1500" b="1"/>
            </a:lvl2pPr>
            <a:lvl3pPr marL="1371600" lvl="2" indent="-228600" algn="l">
              <a:lnSpc>
                <a:spcPct val="90000"/>
              </a:lnSpc>
              <a:spcBef>
                <a:spcPts val="400"/>
              </a:spcBef>
              <a:spcAft>
                <a:spcPts val="0"/>
              </a:spcAft>
              <a:buClr>
                <a:srgbClr val="171616"/>
              </a:buClr>
              <a:buSzPts val="1400"/>
              <a:buNone/>
              <a:defRPr sz="1400" b="1"/>
            </a:lvl3pPr>
            <a:lvl4pPr marL="1828800" lvl="3" indent="-228600" algn="l">
              <a:lnSpc>
                <a:spcPct val="90000"/>
              </a:lnSpc>
              <a:spcBef>
                <a:spcPts val="400"/>
              </a:spcBef>
              <a:spcAft>
                <a:spcPts val="0"/>
              </a:spcAft>
              <a:buClr>
                <a:srgbClr val="171616"/>
              </a:buClr>
              <a:buSzPts val="1200"/>
              <a:buNone/>
              <a:defRPr sz="1200" b="1"/>
            </a:lvl4pPr>
            <a:lvl5pPr marL="2286000" lvl="4" indent="-228600" algn="l">
              <a:lnSpc>
                <a:spcPct val="90000"/>
              </a:lnSpc>
              <a:spcBef>
                <a:spcPts val="400"/>
              </a:spcBef>
              <a:spcAft>
                <a:spcPts val="0"/>
              </a:spcAft>
              <a:buClr>
                <a:srgbClr val="171616"/>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
        <p:nvSpPr>
          <p:cNvPr id="194" name="Google Shape;194;p28"/>
          <p:cNvSpPr>
            <a:spLocks noGrp="1"/>
          </p:cNvSpPr>
          <p:nvPr>
            <p:ph type="pic" idx="5"/>
          </p:nvPr>
        </p:nvSpPr>
        <p:spPr>
          <a:xfrm>
            <a:off x="3425305" y="1168401"/>
            <a:ext cx="2310276" cy="1400846"/>
          </a:xfrm>
          <a:prstGeom prst="rect">
            <a:avLst/>
          </a:prstGeom>
          <a:solidFill>
            <a:schemeClr val="accent5"/>
          </a:solidFill>
          <a:ln>
            <a:noFill/>
          </a:ln>
        </p:spPr>
      </p:sp>
      <p:sp>
        <p:nvSpPr>
          <p:cNvPr id="195" name="Google Shape;195;p28"/>
          <p:cNvSpPr>
            <a:spLocks noGrp="1"/>
          </p:cNvSpPr>
          <p:nvPr>
            <p:ph type="pic" idx="6"/>
          </p:nvPr>
        </p:nvSpPr>
        <p:spPr>
          <a:xfrm>
            <a:off x="3425305" y="2996448"/>
            <a:ext cx="2310276" cy="1400846"/>
          </a:xfrm>
          <a:prstGeom prst="rect">
            <a:avLst/>
          </a:prstGeom>
          <a:solidFill>
            <a:schemeClr val="accent5"/>
          </a:solidFill>
          <a:ln>
            <a:noFill/>
          </a:ln>
        </p:spPr>
      </p:sp>
      <p:sp>
        <p:nvSpPr>
          <p:cNvPr id="196" name="Google Shape;196;p28"/>
          <p:cNvSpPr txBox="1">
            <a:spLocks noGrp="1"/>
          </p:cNvSpPr>
          <p:nvPr>
            <p:ph type="body" idx="7"/>
          </p:nvPr>
        </p:nvSpPr>
        <p:spPr>
          <a:xfrm>
            <a:off x="3416862" y="2615027"/>
            <a:ext cx="2317731" cy="226266"/>
          </a:xfrm>
          <a:prstGeom prst="rect">
            <a:avLst/>
          </a:prstGeom>
          <a:noFill/>
          <a:ln>
            <a:noFill/>
          </a:ln>
        </p:spPr>
        <p:txBody>
          <a:bodyPr spcFirstLastPara="1" wrap="square" lIns="68575" tIns="34275" rIns="68575" bIns="34275" anchor="ctr" anchorCtr="0">
            <a:normAutofit/>
          </a:bodyPr>
          <a:lstStyle>
            <a:lvl1pPr marL="457200" lvl="0" indent="-228600" algn="l">
              <a:lnSpc>
                <a:spcPct val="90000"/>
              </a:lnSpc>
              <a:spcBef>
                <a:spcPts val="800"/>
              </a:spcBef>
              <a:spcAft>
                <a:spcPts val="0"/>
              </a:spcAft>
              <a:buClr>
                <a:srgbClr val="171616"/>
              </a:buClr>
              <a:buSzPts val="900"/>
              <a:buNone/>
              <a:defRPr sz="900" b="1"/>
            </a:lvl1pPr>
            <a:lvl2pPr marL="914400" lvl="1" indent="-228600" algn="l">
              <a:lnSpc>
                <a:spcPct val="90000"/>
              </a:lnSpc>
              <a:spcBef>
                <a:spcPts val="400"/>
              </a:spcBef>
              <a:spcAft>
                <a:spcPts val="0"/>
              </a:spcAft>
              <a:buClr>
                <a:srgbClr val="171616"/>
              </a:buClr>
              <a:buSzPts val="1500"/>
              <a:buNone/>
              <a:defRPr sz="1500" b="1"/>
            </a:lvl2pPr>
            <a:lvl3pPr marL="1371600" lvl="2" indent="-228600" algn="l">
              <a:lnSpc>
                <a:spcPct val="90000"/>
              </a:lnSpc>
              <a:spcBef>
                <a:spcPts val="400"/>
              </a:spcBef>
              <a:spcAft>
                <a:spcPts val="0"/>
              </a:spcAft>
              <a:buClr>
                <a:srgbClr val="171616"/>
              </a:buClr>
              <a:buSzPts val="1400"/>
              <a:buNone/>
              <a:defRPr sz="1400" b="1"/>
            </a:lvl3pPr>
            <a:lvl4pPr marL="1828800" lvl="3" indent="-228600" algn="l">
              <a:lnSpc>
                <a:spcPct val="90000"/>
              </a:lnSpc>
              <a:spcBef>
                <a:spcPts val="400"/>
              </a:spcBef>
              <a:spcAft>
                <a:spcPts val="0"/>
              </a:spcAft>
              <a:buClr>
                <a:srgbClr val="171616"/>
              </a:buClr>
              <a:buSzPts val="1200"/>
              <a:buNone/>
              <a:defRPr sz="1200" b="1"/>
            </a:lvl4pPr>
            <a:lvl5pPr marL="2286000" lvl="4" indent="-228600" algn="l">
              <a:lnSpc>
                <a:spcPct val="90000"/>
              </a:lnSpc>
              <a:spcBef>
                <a:spcPts val="400"/>
              </a:spcBef>
              <a:spcAft>
                <a:spcPts val="0"/>
              </a:spcAft>
              <a:buClr>
                <a:srgbClr val="171616"/>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
        <p:nvSpPr>
          <p:cNvPr id="197" name="Google Shape;197;p28"/>
          <p:cNvSpPr txBox="1">
            <a:spLocks noGrp="1"/>
          </p:cNvSpPr>
          <p:nvPr>
            <p:ph type="body" idx="8"/>
          </p:nvPr>
        </p:nvSpPr>
        <p:spPr>
          <a:xfrm>
            <a:off x="3416861" y="4447718"/>
            <a:ext cx="2317731" cy="226266"/>
          </a:xfrm>
          <a:prstGeom prst="rect">
            <a:avLst/>
          </a:prstGeom>
          <a:noFill/>
          <a:ln>
            <a:noFill/>
          </a:ln>
        </p:spPr>
        <p:txBody>
          <a:bodyPr spcFirstLastPara="1" wrap="square" lIns="68575" tIns="34275" rIns="68575" bIns="34275" anchor="ctr" anchorCtr="0">
            <a:normAutofit/>
          </a:bodyPr>
          <a:lstStyle>
            <a:lvl1pPr marL="457200" lvl="0" indent="-228600" algn="l">
              <a:lnSpc>
                <a:spcPct val="90000"/>
              </a:lnSpc>
              <a:spcBef>
                <a:spcPts val="800"/>
              </a:spcBef>
              <a:spcAft>
                <a:spcPts val="0"/>
              </a:spcAft>
              <a:buClr>
                <a:srgbClr val="171616"/>
              </a:buClr>
              <a:buSzPts val="900"/>
              <a:buNone/>
              <a:defRPr sz="900" b="1"/>
            </a:lvl1pPr>
            <a:lvl2pPr marL="914400" lvl="1" indent="-228600" algn="l">
              <a:lnSpc>
                <a:spcPct val="90000"/>
              </a:lnSpc>
              <a:spcBef>
                <a:spcPts val="400"/>
              </a:spcBef>
              <a:spcAft>
                <a:spcPts val="0"/>
              </a:spcAft>
              <a:buClr>
                <a:srgbClr val="171616"/>
              </a:buClr>
              <a:buSzPts val="1500"/>
              <a:buNone/>
              <a:defRPr sz="1500" b="1"/>
            </a:lvl2pPr>
            <a:lvl3pPr marL="1371600" lvl="2" indent="-228600" algn="l">
              <a:lnSpc>
                <a:spcPct val="90000"/>
              </a:lnSpc>
              <a:spcBef>
                <a:spcPts val="400"/>
              </a:spcBef>
              <a:spcAft>
                <a:spcPts val="0"/>
              </a:spcAft>
              <a:buClr>
                <a:srgbClr val="171616"/>
              </a:buClr>
              <a:buSzPts val="1400"/>
              <a:buNone/>
              <a:defRPr sz="1400" b="1"/>
            </a:lvl3pPr>
            <a:lvl4pPr marL="1828800" lvl="3" indent="-228600" algn="l">
              <a:lnSpc>
                <a:spcPct val="90000"/>
              </a:lnSpc>
              <a:spcBef>
                <a:spcPts val="400"/>
              </a:spcBef>
              <a:spcAft>
                <a:spcPts val="0"/>
              </a:spcAft>
              <a:buClr>
                <a:srgbClr val="171616"/>
              </a:buClr>
              <a:buSzPts val="1200"/>
              <a:buNone/>
              <a:defRPr sz="1200" b="1"/>
            </a:lvl4pPr>
            <a:lvl5pPr marL="2286000" lvl="4" indent="-228600" algn="l">
              <a:lnSpc>
                <a:spcPct val="90000"/>
              </a:lnSpc>
              <a:spcBef>
                <a:spcPts val="400"/>
              </a:spcBef>
              <a:spcAft>
                <a:spcPts val="0"/>
              </a:spcAft>
              <a:buClr>
                <a:srgbClr val="171616"/>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
        <p:nvSpPr>
          <p:cNvPr id="198" name="Google Shape;198;p28"/>
          <p:cNvSpPr>
            <a:spLocks noGrp="1"/>
          </p:cNvSpPr>
          <p:nvPr>
            <p:ph type="pic" idx="9"/>
          </p:nvPr>
        </p:nvSpPr>
        <p:spPr>
          <a:xfrm>
            <a:off x="6197618" y="1168401"/>
            <a:ext cx="2310276" cy="1400846"/>
          </a:xfrm>
          <a:prstGeom prst="rect">
            <a:avLst/>
          </a:prstGeom>
          <a:solidFill>
            <a:schemeClr val="accent5"/>
          </a:solidFill>
          <a:ln>
            <a:noFill/>
          </a:ln>
        </p:spPr>
      </p:sp>
      <p:sp>
        <p:nvSpPr>
          <p:cNvPr id="199" name="Google Shape;199;p28"/>
          <p:cNvSpPr>
            <a:spLocks noGrp="1"/>
          </p:cNvSpPr>
          <p:nvPr>
            <p:ph type="pic" idx="13"/>
          </p:nvPr>
        </p:nvSpPr>
        <p:spPr>
          <a:xfrm>
            <a:off x="6197618" y="2996448"/>
            <a:ext cx="2310276" cy="1400846"/>
          </a:xfrm>
          <a:prstGeom prst="rect">
            <a:avLst/>
          </a:prstGeom>
          <a:solidFill>
            <a:schemeClr val="accent5"/>
          </a:solidFill>
          <a:ln>
            <a:noFill/>
          </a:ln>
        </p:spPr>
      </p:sp>
      <p:sp>
        <p:nvSpPr>
          <p:cNvPr id="200" name="Google Shape;200;p28"/>
          <p:cNvSpPr txBox="1">
            <a:spLocks noGrp="1"/>
          </p:cNvSpPr>
          <p:nvPr>
            <p:ph type="body" idx="14"/>
          </p:nvPr>
        </p:nvSpPr>
        <p:spPr>
          <a:xfrm>
            <a:off x="6197619" y="2632138"/>
            <a:ext cx="2317731" cy="226266"/>
          </a:xfrm>
          <a:prstGeom prst="rect">
            <a:avLst/>
          </a:prstGeom>
          <a:noFill/>
          <a:ln>
            <a:noFill/>
          </a:ln>
        </p:spPr>
        <p:txBody>
          <a:bodyPr spcFirstLastPara="1" wrap="square" lIns="68575" tIns="34275" rIns="68575" bIns="34275" anchor="ctr" anchorCtr="0">
            <a:normAutofit/>
          </a:bodyPr>
          <a:lstStyle>
            <a:lvl1pPr marL="457200" lvl="0" indent="-228600" algn="l">
              <a:lnSpc>
                <a:spcPct val="90000"/>
              </a:lnSpc>
              <a:spcBef>
                <a:spcPts val="800"/>
              </a:spcBef>
              <a:spcAft>
                <a:spcPts val="0"/>
              </a:spcAft>
              <a:buClr>
                <a:srgbClr val="171616"/>
              </a:buClr>
              <a:buSzPts val="900"/>
              <a:buNone/>
              <a:defRPr sz="900" b="1"/>
            </a:lvl1pPr>
            <a:lvl2pPr marL="914400" lvl="1" indent="-228600" algn="l">
              <a:lnSpc>
                <a:spcPct val="90000"/>
              </a:lnSpc>
              <a:spcBef>
                <a:spcPts val="400"/>
              </a:spcBef>
              <a:spcAft>
                <a:spcPts val="0"/>
              </a:spcAft>
              <a:buClr>
                <a:srgbClr val="171616"/>
              </a:buClr>
              <a:buSzPts val="1500"/>
              <a:buNone/>
              <a:defRPr sz="1500" b="1"/>
            </a:lvl2pPr>
            <a:lvl3pPr marL="1371600" lvl="2" indent="-228600" algn="l">
              <a:lnSpc>
                <a:spcPct val="90000"/>
              </a:lnSpc>
              <a:spcBef>
                <a:spcPts val="400"/>
              </a:spcBef>
              <a:spcAft>
                <a:spcPts val="0"/>
              </a:spcAft>
              <a:buClr>
                <a:srgbClr val="171616"/>
              </a:buClr>
              <a:buSzPts val="1400"/>
              <a:buNone/>
              <a:defRPr sz="1400" b="1"/>
            </a:lvl3pPr>
            <a:lvl4pPr marL="1828800" lvl="3" indent="-228600" algn="l">
              <a:lnSpc>
                <a:spcPct val="90000"/>
              </a:lnSpc>
              <a:spcBef>
                <a:spcPts val="400"/>
              </a:spcBef>
              <a:spcAft>
                <a:spcPts val="0"/>
              </a:spcAft>
              <a:buClr>
                <a:srgbClr val="171616"/>
              </a:buClr>
              <a:buSzPts val="1200"/>
              <a:buNone/>
              <a:defRPr sz="1200" b="1"/>
            </a:lvl4pPr>
            <a:lvl5pPr marL="2286000" lvl="4" indent="-228600" algn="l">
              <a:lnSpc>
                <a:spcPct val="90000"/>
              </a:lnSpc>
              <a:spcBef>
                <a:spcPts val="400"/>
              </a:spcBef>
              <a:spcAft>
                <a:spcPts val="0"/>
              </a:spcAft>
              <a:buClr>
                <a:srgbClr val="171616"/>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
        <p:nvSpPr>
          <p:cNvPr id="201" name="Google Shape;201;p28"/>
          <p:cNvSpPr txBox="1">
            <a:spLocks noGrp="1"/>
          </p:cNvSpPr>
          <p:nvPr>
            <p:ph type="body" idx="15"/>
          </p:nvPr>
        </p:nvSpPr>
        <p:spPr>
          <a:xfrm>
            <a:off x="6197618" y="4464829"/>
            <a:ext cx="2317731" cy="226266"/>
          </a:xfrm>
          <a:prstGeom prst="rect">
            <a:avLst/>
          </a:prstGeom>
          <a:noFill/>
          <a:ln>
            <a:noFill/>
          </a:ln>
        </p:spPr>
        <p:txBody>
          <a:bodyPr spcFirstLastPara="1" wrap="square" lIns="68575" tIns="34275" rIns="68575" bIns="34275" anchor="ctr" anchorCtr="0">
            <a:normAutofit/>
          </a:bodyPr>
          <a:lstStyle>
            <a:lvl1pPr marL="457200" lvl="0" indent="-228600" algn="l">
              <a:lnSpc>
                <a:spcPct val="90000"/>
              </a:lnSpc>
              <a:spcBef>
                <a:spcPts val="800"/>
              </a:spcBef>
              <a:spcAft>
                <a:spcPts val="0"/>
              </a:spcAft>
              <a:buClr>
                <a:srgbClr val="171616"/>
              </a:buClr>
              <a:buSzPts val="900"/>
              <a:buNone/>
              <a:defRPr sz="900" b="1"/>
            </a:lvl1pPr>
            <a:lvl2pPr marL="914400" lvl="1" indent="-228600" algn="l">
              <a:lnSpc>
                <a:spcPct val="90000"/>
              </a:lnSpc>
              <a:spcBef>
                <a:spcPts val="400"/>
              </a:spcBef>
              <a:spcAft>
                <a:spcPts val="0"/>
              </a:spcAft>
              <a:buClr>
                <a:srgbClr val="171616"/>
              </a:buClr>
              <a:buSzPts val="1500"/>
              <a:buNone/>
              <a:defRPr sz="1500" b="1"/>
            </a:lvl2pPr>
            <a:lvl3pPr marL="1371600" lvl="2" indent="-228600" algn="l">
              <a:lnSpc>
                <a:spcPct val="90000"/>
              </a:lnSpc>
              <a:spcBef>
                <a:spcPts val="400"/>
              </a:spcBef>
              <a:spcAft>
                <a:spcPts val="0"/>
              </a:spcAft>
              <a:buClr>
                <a:srgbClr val="171616"/>
              </a:buClr>
              <a:buSzPts val="1400"/>
              <a:buNone/>
              <a:defRPr sz="1400" b="1"/>
            </a:lvl3pPr>
            <a:lvl4pPr marL="1828800" lvl="3" indent="-228600" algn="l">
              <a:lnSpc>
                <a:spcPct val="90000"/>
              </a:lnSpc>
              <a:spcBef>
                <a:spcPts val="400"/>
              </a:spcBef>
              <a:spcAft>
                <a:spcPts val="0"/>
              </a:spcAft>
              <a:buClr>
                <a:srgbClr val="171616"/>
              </a:buClr>
              <a:buSzPts val="1200"/>
              <a:buNone/>
              <a:defRPr sz="1200" b="1"/>
            </a:lvl4pPr>
            <a:lvl5pPr marL="2286000" lvl="4" indent="-228600" algn="l">
              <a:lnSpc>
                <a:spcPct val="90000"/>
              </a:lnSpc>
              <a:spcBef>
                <a:spcPts val="400"/>
              </a:spcBef>
              <a:spcAft>
                <a:spcPts val="0"/>
              </a:spcAft>
              <a:buClr>
                <a:srgbClr val="171616"/>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_with picture">
  <p:cSld name="Title_with picture">
    <p:spTree>
      <p:nvGrpSpPr>
        <p:cNvPr id="1" name="Shape 202"/>
        <p:cNvGrpSpPr/>
        <p:nvPr/>
      </p:nvGrpSpPr>
      <p:grpSpPr>
        <a:xfrm>
          <a:off x="0" y="0"/>
          <a:ext cx="0" cy="0"/>
          <a:chOff x="0" y="0"/>
          <a:chExt cx="0" cy="0"/>
        </a:xfrm>
      </p:grpSpPr>
      <p:sp>
        <p:nvSpPr>
          <p:cNvPr id="203" name="Google Shape;203;p29"/>
          <p:cNvSpPr txBox="1">
            <a:spLocks noGrp="1"/>
          </p:cNvSpPr>
          <p:nvPr>
            <p:ph type="title"/>
          </p:nvPr>
        </p:nvSpPr>
        <p:spPr>
          <a:xfrm>
            <a:off x="1892460" y="273844"/>
            <a:ext cx="4943827" cy="994172"/>
          </a:xfrm>
          <a:prstGeom prst="rect">
            <a:avLst/>
          </a:prstGeom>
          <a:noFill/>
          <a:ln>
            <a:noFill/>
          </a:ln>
        </p:spPr>
        <p:txBody>
          <a:bodyPr spcFirstLastPara="1" wrap="square" lIns="68575" tIns="34275" rIns="68575" bIns="34275" anchor="ctr" anchorCtr="0">
            <a:normAutofit/>
          </a:bodyPr>
          <a:lstStyle>
            <a:lvl1pPr lvl="0" algn="ctr">
              <a:lnSpc>
                <a:spcPct val="90000"/>
              </a:lnSpc>
              <a:spcBef>
                <a:spcPts val="0"/>
              </a:spcBef>
              <a:spcAft>
                <a:spcPts val="0"/>
              </a:spcAft>
              <a:buClr>
                <a:srgbClr val="171616"/>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204" name="Google Shape;204;p29"/>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05" name="Google Shape;205;p29"/>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06" name="Google Shape;206;p29"/>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pic>
        <p:nvPicPr>
          <p:cNvPr id="207" name="Google Shape;207;p29" descr="A picture containing light&#10;&#10;Description automatically generated"/>
          <p:cNvPicPr preferRelativeResize="0"/>
          <p:nvPr/>
        </p:nvPicPr>
        <p:blipFill rotWithShape="1">
          <a:blip r:embed="rId2">
            <a:alphaModFix/>
          </a:blip>
          <a:srcRect/>
          <a:stretch/>
        </p:blipFill>
        <p:spPr>
          <a:xfrm>
            <a:off x="8186161" y="273844"/>
            <a:ext cx="658377" cy="622596"/>
          </a:xfrm>
          <a:prstGeom prst="rect">
            <a:avLst/>
          </a:prstGeom>
          <a:noFill/>
          <a:ln>
            <a:noFill/>
          </a:ln>
        </p:spPr>
      </p:pic>
      <p:sp>
        <p:nvSpPr>
          <p:cNvPr id="208" name="Google Shape;208;p29"/>
          <p:cNvSpPr>
            <a:spLocks noGrp="1"/>
          </p:cNvSpPr>
          <p:nvPr>
            <p:ph type="pic" idx="2"/>
          </p:nvPr>
        </p:nvSpPr>
        <p:spPr>
          <a:xfrm>
            <a:off x="628369" y="1336996"/>
            <a:ext cx="5829581" cy="3315685"/>
          </a:xfrm>
          <a:prstGeom prst="rect">
            <a:avLst/>
          </a:prstGeom>
          <a:solidFill>
            <a:schemeClr val="accent5"/>
          </a:solidFill>
          <a:ln>
            <a:noFill/>
          </a:ln>
        </p:spPr>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_with video">
  <p:cSld name="Title_with video">
    <p:spTree>
      <p:nvGrpSpPr>
        <p:cNvPr id="1" name="Shape 209"/>
        <p:cNvGrpSpPr/>
        <p:nvPr/>
      </p:nvGrpSpPr>
      <p:grpSpPr>
        <a:xfrm>
          <a:off x="0" y="0"/>
          <a:ext cx="0" cy="0"/>
          <a:chOff x="0" y="0"/>
          <a:chExt cx="0" cy="0"/>
        </a:xfrm>
      </p:grpSpPr>
      <p:sp>
        <p:nvSpPr>
          <p:cNvPr id="210" name="Google Shape;210;p30"/>
          <p:cNvSpPr txBox="1">
            <a:spLocks noGrp="1"/>
          </p:cNvSpPr>
          <p:nvPr>
            <p:ph type="title"/>
          </p:nvPr>
        </p:nvSpPr>
        <p:spPr>
          <a:xfrm>
            <a:off x="1892460" y="273844"/>
            <a:ext cx="4943827" cy="994172"/>
          </a:xfrm>
          <a:prstGeom prst="rect">
            <a:avLst/>
          </a:prstGeom>
          <a:noFill/>
          <a:ln>
            <a:noFill/>
          </a:ln>
        </p:spPr>
        <p:txBody>
          <a:bodyPr spcFirstLastPara="1" wrap="square" lIns="68575" tIns="34275" rIns="68575" bIns="34275" anchor="ctr" anchorCtr="0">
            <a:normAutofit/>
          </a:bodyPr>
          <a:lstStyle>
            <a:lvl1pPr lvl="0" algn="ctr">
              <a:lnSpc>
                <a:spcPct val="90000"/>
              </a:lnSpc>
              <a:spcBef>
                <a:spcPts val="0"/>
              </a:spcBef>
              <a:spcAft>
                <a:spcPts val="0"/>
              </a:spcAft>
              <a:buClr>
                <a:srgbClr val="171616"/>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211" name="Google Shape;211;p30"/>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12" name="Google Shape;212;p30"/>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13" name="Google Shape;213;p30"/>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pic>
        <p:nvPicPr>
          <p:cNvPr id="214" name="Google Shape;214;p30" descr="A picture containing light&#10;&#10;Description automatically generated"/>
          <p:cNvPicPr preferRelativeResize="0"/>
          <p:nvPr/>
        </p:nvPicPr>
        <p:blipFill rotWithShape="1">
          <a:blip r:embed="rId2">
            <a:alphaModFix/>
          </a:blip>
          <a:srcRect/>
          <a:stretch/>
        </p:blipFill>
        <p:spPr>
          <a:xfrm>
            <a:off x="8186161" y="273844"/>
            <a:ext cx="658377" cy="622596"/>
          </a:xfrm>
          <a:prstGeom prst="rect">
            <a:avLst/>
          </a:prstGeom>
          <a:noFill/>
          <a:ln>
            <a:noFill/>
          </a:ln>
        </p:spPr>
      </p:pic>
      <p:sp>
        <p:nvSpPr>
          <p:cNvPr id="215" name="Google Shape;215;p30"/>
          <p:cNvSpPr>
            <a:spLocks noGrp="1"/>
          </p:cNvSpPr>
          <p:nvPr>
            <p:ph type="media" idx="2"/>
          </p:nvPr>
        </p:nvSpPr>
        <p:spPr>
          <a:xfrm>
            <a:off x="628650" y="1336996"/>
            <a:ext cx="5829300" cy="3315685"/>
          </a:xfrm>
          <a:prstGeom prst="rect">
            <a:avLst/>
          </a:prstGeom>
          <a:solidFill>
            <a:schemeClr val="accent5"/>
          </a:solidFill>
          <a:ln>
            <a:noFill/>
          </a:ln>
        </p:spPr>
        <p:txBody>
          <a:bodyPr spcFirstLastPara="1" wrap="square" lIns="68575" tIns="34275" rIns="68575" bIns="34275" anchor="t" anchorCtr="0">
            <a:noAutofit/>
          </a:bodyPr>
          <a:lstStyle>
            <a:lvl1pPr marR="0" lvl="0" algn="l" rtl="0">
              <a:lnSpc>
                <a:spcPct val="90000"/>
              </a:lnSpc>
              <a:spcBef>
                <a:spcPts val="800"/>
              </a:spcBef>
              <a:spcAft>
                <a:spcPts val="0"/>
              </a:spcAft>
              <a:buClr>
                <a:srgbClr val="171616"/>
              </a:buClr>
              <a:buSzPts val="2100"/>
              <a:buFont typeface="Arial"/>
              <a:buChar char="•"/>
              <a:defRPr sz="2100" b="0" i="0" u="none" strike="noStrike" cap="none">
                <a:solidFill>
                  <a:srgbClr val="171616"/>
                </a:solidFill>
                <a:latin typeface="Arial"/>
                <a:ea typeface="Arial"/>
                <a:cs typeface="Arial"/>
                <a:sym typeface="Arial"/>
              </a:defRPr>
            </a:lvl1pPr>
            <a:lvl2pPr marR="0" lvl="1" algn="l" rtl="0">
              <a:lnSpc>
                <a:spcPct val="90000"/>
              </a:lnSpc>
              <a:spcBef>
                <a:spcPts val="400"/>
              </a:spcBef>
              <a:spcAft>
                <a:spcPts val="0"/>
              </a:spcAft>
              <a:buClr>
                <a:srgbClr val="171616"/>
              </a:buClr>
              <a:buSzPts val="1800"/>
              <a:buFont typeface="Arial"/>
              <a:buChar char="•"/>
              <a:defRPr sz="1800" b="0" i="0" u="none" strike="noStrike" cap="none">
                <a:solidFill>
                  <a:srgbClr val="171616"/>
                </a:solidFill>
                <a:latin typeface="Arial"/>
                <a:ea typeface="Arial"/>
                <a:cs typeface="Arial"/>
                <a:sym typeface="Arial"/>
              </a:defRPr>
            </a:lvl2pPr>
            <a:lvl3pPr marR="0" lvl="2" algn="l" rtl="0">
              <a:lnSpc>
                <a:spcPct val="90000"/>
              </a:lnSpc>
              <a:spcBef>
                <a:spcPts val="400"/>
              </a:spcBef>
              <a:spcAft>
                <a:spcPts val="0"/>
              </a:spcAft>
              <a:buClr>
                <a:srgbClr val="171616"/>
              </a:buClr>
              <a:buSzPts val="1500"/>
              <a:buFont typeface="Arial"/>
              <a:buChar char="•"/>
              <a:defRPr sz="1500" b="0" i="0" u="none" strike="noStrike" cap="none">
                <a:solidFill>
                  <a:srgbClr val="171616"/>
                </a:solidFill>
                <a:latin typeface="Arial"/>
                <a:ea typeface="Arial"/>
                <a:cs typeface="Arial"/>
                <a:sym typeface="Arial"/>
              </a:defRPr>
            </a:lvl3pPr>
            <a:lvl4pPr marR="0" lvl="3" algn="l" rtl="0">
              <a:lnSpc>
                <a:spcPct val="90000"/>
              </a:lnSpc>
              <a:spcBef>
                <a:spcPts val="400"/>
              </a:spcBef>
              <a:spcAft>
                <a:spcPts val="0"/>
              </a:spcAft>
              <a:buClr>
                <a:srgbClr val="171616"/>
              </a:buClr>
              <a:buSzPts val="1400"/>
              <a:buFont typeface="Arial"/>
              <a:buChar char="•"/>
              <a:defRPr sz="1400" b="0" i="0" u="none" strike="noStrike" cap="none">
                <a:solidFill>
                  <a:srgbClr val="171616"/>
                </a:solidFill>
                <a:latin typeface="Arial"/>
                <a:ea typeface="Arial"/>
                <a:cs typeface="Arial"/>
                <a:sym typeface="Arial"/>
              </a:defRPr>
            </a:lvl4pPr>
            <a:lvl5pPr marR="0" lvl="4" algn="l" rtl="0">
              <a:lnSpc>
                <a:spcPct val="90000"/>
              </a:lnSpc>
              <a:spcBef>
                <a:spcPts val="400"/>
              </a:spcBef>
              <a:spcAft>
                <a:spcPts val="0"/>
              </a:spcAft>
              <a:buClr>
                <a:srgbClr val="171616"/>
              </a:buClr>
              <a:buSzPts val="1400"/>
              <a:buFont typeface="Arial"/>
              <a:buChar char="•"/>
              <a:defRPr sz="1400" b="0" i="0" u="none" strike="noStrike" cap="none">
                <a:solidFill>
                  <a:srgbClr val="171616"/>
                </a:solidFill>
                <a:latin typeface="Arial"/>
                <a:ea typeface="Arial"/>
                <a:cs typeface="Arial"/>
                <a:sym typeface="Arial"/>
              </a:defRPr>
            </a:lvl5pPr>
            <a:lvl6pPr marR="0" lvl="5"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R="0" lvl="6"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R="0" lvl="7"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R="0" lvl="8"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Fullscreen_picture">
  <p:cSld name="Fullscreen_picture">
    <p:spTree>
      <p:nvGrpSpPr>
        <p:cNvPr id="1" name="Shape 216"/>
        <p:cNvGrpSpPr/>
        <p:nvPr/>
      </p:nvGrpSpPr>
      <p:grpSpPr>
        <a:xfrm>
          <a:off x="0" y="0"/>
          <a:ext cx="0" cy="0"/>
          <a:chOff x="0" y="0"/>
          <a:chExt cx="0" cy="0"/>
        </a:xfrm>
      </p:grpSpPr>
      <p:sp>
        <p:nvSpPr>
          <p:cNvPr id="217" name="Google Shape;217;p31"/>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18" name="Google Shape;218;p31"/>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19" name="Google Shape;219;p31"/>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pic>
        <p:nvPicPr>
          <p:cNvPr id="220" name="Google Shape;220;p31" descr="A picture containing light&#10;&#10;Description automatically generated"/>
          <p:cNvPicPr preferRelativeResize="0"/>
          <p:nvPr/>
        </p:nvPicPr>
        <p:blipFill rotWithShape="1">
          <a:blip r:embed="rId2">
            <a:alphaModFix/>
          </a:blip>
          <a:srcRect/>
          <a:stretch/>
        </p:blipFill>
        <p:spPr>
          <a:xfrm>
            <a:off x="8186161" y="273844"/>
            <a:ext cx="658377" cy="622596"/>
          </a:xfrm>
          <a:prstGeom prst="rect">
            <a:avLst/>
          </a:prstGeom>
          <a:noFill/>
          <a:ln>
            <a:noFill/>
          </a:ln>
        </p:spPr>
      </p:pic>
      <p:sp>
        <p:nvSpPr>
          <p:cNvPr id="221" name="Google Shape;221;p31"/>
          <p:cNvSpPr>
            <a:spLocks noGrp="1"/>
          </p:cNvSpPr>
          <p:nvPr>
            <p:ph type="pic" idx="2"/>
          </p:nvPr>
        </p:nvSpPr>
        <p:spPr>
          <a:xfrm>
            <a:off x="0" y="0"/>
            <a:ext cx="9144000" cy="5143500"/>
          </a:xfrm>
          <a:prstGeom prst="rect">
            <a:avLst/>
          </a:prstGeom>
          <a:solidFill>
            <a:schemeClr val="accent5"/>
          </a:solidFill>
          <a:ln>
            <a:noFill/>
          </a:ln>
        </p:spPr>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Fullscreen_video">
  <p:cSld name="Fullscreen_video">
    <p:spTree>
      <p:nvGrpSpPr>
        <p:cNvPr id="1" name="Shape 222"/>
        <p:cNvGrpSpPr/>
        <p:nvPr/>
      </p:nvGrpSpPr>
      <p:grpSpPr>
        <a:xfrm>
          <a:off x="0" y="0"/>
          <a:ext cx="0" cy="0"/>
          <a:chOff x="0" y="0"/>
          <a:chExt cx="0" cy="0"/>
        </a:xfrm>
      </p:grpSpPr>
      <p:sp>
        <p:nvSpPr>
          <p:cNvPr id="223" name="Google Shape;223;p32"/>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24" name="Google Shape;224;p32"/>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25" name="Google Shape;225;p32"/>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pic>
        <p:nvPicPr>
          <p:cNvPr id="226" name="Google Shape;226;p32" descr="A picture containing light&#10;&#10;Description automatically generated"/>
          <p:cNvPicPr preferRelativeResize="0"/>
          <p:nvPr/>
        </p:nvPicPr>
        <p:blipFill rotWithShape="1">
          <a:blip r:embed="rId2">
            <a:alphaModFix/>
          </a:blip>
          <a:srcRect/>
          <a:stretch/>
        </p:blipFill>
        <p:spPr>
          <a:xfrm>
            <a:off x="8186161" y="273844"/>
            <a:ext cx="658377" cy="622596"/>
          </a:xfrm>
          <a:prstGeom prst="rect">
            <a:avLst/>
          </a:prstGeom>
          <a:noFill/>
          <a:ln>
            <a:noFill/>
          </a:ln>
        </p:spPr>
      </p:pic>
      <p:sp>
        <p:nvSpPr>
          <p:cNvPr id="227" name="Google Shape;227;p32"/>
          <p:cNvSpPr>
            <a:spLocks noGrp="1"/>
          </p:cNvSpPr>
          <p:nvPr>
            <p:ph type="media" idx="2"/>
          </p:nvPr>
        </p:nvSpPr>
        <p:spPr>
          <a:xfrm>
            <a:off x="0" y="0"/>
            <a:ext cx="9144000" cy="5143500"/>
          </a:xfrm>
          <a:prstGeom prst="rect">
            <a:avLst/>
          </a:prstGeom>
          <a:solidFill>
            <a:schemeClr val="accent5"/>
          </a:solidFill>
          <a:ln>
            <a:noFill/>
          </a:ln>
        </p:spPr>
        <p:txBody>
          <a:bodyPr spcFirstLastPara="1" wrap="square" lIns="68575" tIns="34275" rIns="68575" bIns="34275" anchor="t" anchorCtr="0">
            <a:noAutofit/>
          </a:bodyPr>
          <a:lstStyle>
            <a:lvl1pPr marR="0" lvl="0" algn="l" rtl="0">
              <a:lnSpc>
                <a:spcPct val="90000"/>
              </a:lnSpc>
              <a:spcBef>
                <a:spcPts val="800"/>
              </a:spcBef>
              <a:spcAft>
                <a:spcPts val="0"/>
              </a:spcAft>
              <a:buClr>
                <a:srgbClr val="171616"/>
              </a:buClr>
              <a:buSzPts val="2100"/>
              <a:buFont typeface="Arial"/>
              <a:buChar char="•"/>
              <a:defRPr sz="2100" b="0" i="0" u="none" strike="noStrike" cap="none">
                <a:solidFill>
                  <a:srgbClr val="171616"/>
                </a:solidFill>
                <a:latin typeface="Arial"/>
                <a:ea typeface="Arial"/>
                <a:cs typeface="Arial"/>
                <a:sym typeface="Arial"/>
              </a:defRPr>
            </a:lvl1pPr>
            <a:lvl2pPr marR="0" lvl="1" algn="l" rtl="0">
              <a:lnSpc>
                <a:spcPct val="90000"/>
              </a:lnSpc>
              <a:spcBef>
                <a:spcPts val="400"/>
              </a:spcBef>
              <a:spcAft>
                <a:spcPts val="0"/>
              </a:spcAft>
              <a:buClr>
                <a:srgbClr val="171616"/>
              </a:buClr>
              <a:buSzPts val="1800"/>
              <a:buFont typeface="Arial"/>
              <a:buChar char="•"/>
              <a:defRPr sz="1800" b="0" i="0" u="none" strike="noStrike" cap="none">
                <a:solidFill>
                  <a:srgbClr val="171616"/>
                </a:solidFill>
                <a:latin typeface="Arial"/>
                <a:ea typeface="Arial"/>
                <a:cs typeface="Arial"/>
                <a:sym typeface="Arial"/>
              </a:defRPr>
            </a:lvl2pPr>
            <a:lvl3pPr marR="0" lvl="2" algn="l" rtl="0">
              <a:lnSpc>
                <a:spcPct val="90000"/>
              </a:lnSpc>
              <a:spcBef>
                <a:spcPts val="400"/>
              </a:spcBef>
              <a:spcAft>
                <a:spcPts val="0"/>
              </a:spcAft>
              <a:buClr>
                <a:srgbClr val="171616"/>
              </a:buClr>
              <a:buSzPts val="1500"/>
              <a:buFont typeface="Arial"/>
              <a:buChar char="•"/>
              <a:defRPr sz="1500" b="0" i="0" u="none" strike="noStrike" cap="none">
                <a:solidFill>
                  <a:srgbClr val="171616"/>
                </a:solidFill>
                <a:latin typeface="Arial"/>
                <a:ea typeface="Arial"/>
                <a:cs typeface="Arial"/>
                <a:sym typeface="Arial"/>
              </a:defRPr>
            </a:lvl3pPr>
            <a:lvl4pPr marR="0" lvl="3" algn="l" rtl="0">
              <a:lnSpc>
                <a:spcPct val="90000"/>
              </a:lnSpc>
              <a:spcBef>
                <a:spcPts val="400"/>
              </a:spcBef>
              <a:spcAft>
                <a:spcPts val="0"/>
              </a:spcAft>
              <a:buClr>
                <a:srgbClr val="171616"/>
              </a:buClr>
              <a:buSzPts val="1400"/>
              <a:buFont typeface="Arial"/>
              <a:buChar char="•"/>
              <a:defRPr sz="1400" b="0" i="0" u="none" strike="noStrike" cap="none">
                <a:solidFill>
                  <a:srgbClr val="171616"/>
                </a:solidFill>
                <a:latin typeface="Arial"/>
                <a:ea typeface="Arial"/>
                <a:cs typeface="Arial"/>
                <a:sym typeface="Arial"/>
              </a:defRPr>
            </a:lvl4pPr>
            <a:lvl5pPr marR="0" lvl="4" algn="l" rtl="0">
              <a:lnSpc>
                <a:spcPct val="90000"/>
              </a:lnSpc>
              <a:spcBef>
                <a:spcPts val="400"/>
              </a:spcBef>
              <a:spcAft>
                <a:spcPts val="0"/>
              </a:spcAft>
              <a:buClr>
                <a:srgbClr val="171616"/>
              </a:buClr>
              <a:buSzPts val="1400"/>
              <a:buFont typeface="Arial"/>
              <a:buChar char="•"/>
              <a:defRPr sz="1400" b="0" i="0" u="none" strike="noStrike" cap="none">
                <a:solidFill>
                  <a:srgbClr val="171616"/>
                </a:solidFill>
                <a:latin typeface="Arial"/>
                <a:ea typeface="Arial"/>
                <a:cs typeface="Arial"/>
                <a:sym typeface="Arial"/>
              </a:defRPr>
            </a:lvl5pPr>
            <a:lvl6pPr marR="0" lvl="5"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R="0" lvl="6"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R="0" lvl="7"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R="0" lvl="8"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One column_with our host unis">
  <p:cSld name="One column_with our host unis">
    <p:spTree>
      <p:nvGrpSpPr>
        <p:cNvPr id="1" name="Shape 228"/>
        <p:cNvGrpSpPr/>
        <p:nvPr/>
      </p:nvGrpSpPr>
      <p:grpSpPr>
        <a:xfrm>
          <a:off x="0" y="0"/>
          <a:ext cx="0" cy="0"/>
          <a:chOff x="0" y="0"/>
          <a:chExt cx="0" cy="0"/>
        </a:xfrm>
      </p:grpSpPr>
      <p:sp>
        <p:nvSpPr>
          <p:cNvPr id="229" name="Google Shape;229;p33"/>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30" name="Google Shape;230;p33"/>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31" name="Google Shape;231;p33"/>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232" name="Google Shape;232;p33"/>
          <p:cNvSpPr txBox="1">
            <a:spLocks noGrp="1"/>
          </p:cNvSpPr>
          <p:nvPr>
            <p:ph type="body" idx="1"/>
          </p:nvPr>
        </p:nvSpPr>
        <p:spPr>
          <a:xfrm>
            <a:off x="628650" y="1215341"/>
            <a:ext cx="7886700" cy="341738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rgbClr val="171616"/>
              </a:buClr>
              <a:buSzPts val="2100"/>
              <a:buNone/>
              <a:defRPr/>
            </a:lvl1pPr>
            <a:lvl2pPr marL="914400" lvl="1" indent="-228600" algn="l">
              <a:lnSpc>
                <a:spcPct val="90000"/>
              </a:lnSpc>
              <a:spcBef>
                <a:spcPts val="400"/>
              </a:spcBef>
              <a:spcAft>
                <a:spcPts val="0"/>
              </a:spcAft>
              <a:buClr>
                <a:srgbClr val="171616"/>
              </a:buClr>
              <a:buSzPts val="1800"/>
              <a:buNone/>
              <a:defRPr/>
            </a:lvl2pPr>
            <a:lvl3pPr marL="1371600" lvl="2" indent="-228600" algn="l">
              <a:lnSpc>
                <a:spcPct val="90000"/>
              </a:lnSpc>
              <a:spcBef>
                <a:spcPts val="400"/>
              </a:spcBef>
              <a:spcAft>
                <a:spcPts val="0"/>
              </a:spcAft>
              <a:buClr>
                <a:srgbClr val="171616"/>
              </a:buClr>
              <a:buSzPts val="1500"/>
              <a:buNone/>
              <a:defRPr/>
            </a:lvl3pPr>
            <a:lvl4pPr marL="1828800" lvl="3" indent="-228600" algn="l">
              <a:lnSpc>
                <a:spcPct val="90000"/>
              </a:lnSpc>
              <a:spcBef>
                <a:spcPts val="400"/>
              </a:spcBef>
              <a:spcAft>
                <a:spcPts val="0"/>
              </a:spcAft>
              <a:buClr>
                <a:srgbClr val="171616"/>
              </a:buClr>
              <a:buSzPts val="1400"/>
              <a:buNone/>
              <a:defRPr/>
            </a:lvl4pPr>
            <a:lvl5pPr marL="2286000" lvl="4" indent="-228600" algn="l">
              <a:lnSpc>
                <a:spcPct val="90000"/>
              </a:lnSpc>
              <a:spcBef>
                <a:spcPts val="400"/>
              </a:spcBef>
              <a:spcAft>
                <a:spcPts val="0"/>
              </a:spcAft>
              <a:buClr>
                <a:srgbClr val="171616"/>
              </a:buClr>
              <a:buSzPts val="1400"/>
              <a:buNone/>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cxnSp>
        <p:nvCxnSpPr>
          <p:cNvPr id="233" name="Google Shape;233;p33"/>
          <p:cNvCxnSpPr/>
          <p:nvPr/>
        </p:nvCxnSpPr>
        <p:spPr>
          <a:xfrm>
            <a:off x="584032" y="1046534"/>
            <a:ext cx="7886700" cy="0"/>
          </a:xfrm>
          <a:prstGeom prst="straightConnector1">
            <a:avLst/>
          </a:prstGeom>
          <a:noFill/>
          <a:ln w="12700" cap="flat" cmpd="sng">
            <a:solidFill>
              <a:schemeClr val="accent1"/>
            </a:solidFill>
            <a:prstDash val="solid"/>
            <a:miter lim="800000"/>
            <a:headEnd type="none" w="sm" len="sm"/>
            <a:tailEnd type="none" w="sm" len="sm"/>
          </a:ln>
        </p:spPr>
      </p:cxnSp>
      <p:cxnSp>
        <p:nvCxnSpPr>
          <p:cNvPr id="234" name="Google Shape;234;p33"/>
          <p:cNvCxnSpPr/>
          <p:nvPr/>
        </p:nvCxnSpPr>
        <p:spPr>
          <a:xfrm rot="10800000">
            <a:off x="0" y="5108777"/>
            <a:ext cx="9144000" cy="0"/>
          </a:xfrm>
          <a:prstGeom prst="straightConnector1">
            <a:avLst/>
          </a:prstGeom>
          <a:noFill/>
          <a:ln w="101600" cap="flat" cmpd="sng">
            <a:solidFill>
              <a:schemeClr val="accent1"/>
            </a:solidFill>
            <a:prstDash val="solid"/>
            <a:miter lim="800000"/>
            <a:headEnd type="none" w="sm" len="sm"/>
            <a:tailEnd type="none" w="sm" len="sm"/>
          </a:ln>
        </p:spPr>
      </p:cxnSp>
      <p:pic>
        <p:nvPicPr>
          <p:cNvPr id="235" name="Google Shape;235;p33" descr="A picture containing food&#10;&#10;Description automatically generated"/>
          <p:cNvPicPr preferRelativeResize="0"/>
          <p:nvPr/>
        </p:nvPicPr>
        <p:blipFill rotWithShape="1">
          <a:blip r:embed="rId2">
            <a:alphaModFix/>
          </a:blip>
          <a:srcRect/>
          <a:stretch/>
        </p:blipFill>
        <p:spPr>
          <a:xfrm>
            <a:off x="6221825" y="136206"/>
            <a:ext cx="2293525" cy="576263"/>
          </a:xfrm>
          <a:prstGeom prst="rect">
            <a:avLst/>
          </a:prstGeom>
          <a:noFill/>
          <a:ln>
            <a:noFill/>
          </a:ln>
        </p:spPr>
      </p:pic>
      <p:pic>
        <p:nvPicPr>
          <p:cNvPr id="236" name="Google Shape;236;p33" descr="A close up of a logo&#10;&#10;Description automatically generated"/>
          <p:cNvPicPr preferRelativeResize="0"/>
          <p:nvPr/>
        </p:nvPicPr>
        <p:blipFill rotWithShape="1">
          <a:blip r:embed="rId3">
            <a:alphaModFix/>
          </a:blip>
          <a:srcRect/>
          <a:stretch/>
        </p:blipFill>
        <p:spPr>
          <a:xfrm>
            <a:off x="2893182" y="90370"/>
            <a:ext cx="2704148" cy="587570"/>
          </a:xfrm>
          <a:prstGeom prst="rect">
            <a:avLst/>
          </a:prstGeom>
          <a:noFill/>
          <a:ln>
            <a:noFill/>
          </a:ln>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Rubrik och innehåll" type="obj">
  <p:cSld name="OBJECT">
    <p:spTree>
      <p:nvGrpSpPr>
        <p:cNvPr id="1" name="Shape 237"/>
        <p:cNvGrpSpPr/>
        <p:nvPr/>
      </p:nvGrpSpPr>
      <p:grpSpPr>
        <a:xfrm>
          <a:off x="0" y="0"/>
          <a:ext cx="0" cy="0"/>
          <a:chOff x="0" y="0"/>
          <a:chExt cx="0" cy="0"/>
        </a:xfrm>
      </p:grpSpPr>
      <p:sp>
        <p:nvSpPr>
          <p:cNvPr id="238" name="Google Shape;238;p34"/>
          <p:cNvSpPr txBox="1">
            <a:spLocks noGrp="1"/>
          </p:cNvSpPr>
          <p:nvPr>
            <p:ph type="title"/>
          </p:nvPr>
        </p:nvSpPr>
        <p:spPr>
          <a:xfrm>
            <a:off x="307886" y="155464"/>
            <a:ext cx="8543861" cy="476362"/>
          </a:xfrm>
          <a:prstGeom prst="rect">
            <a:avLst/>
          </a:prstGeom>
          <a:noFill/>
          <a:ln>
            <a:noFill/>
          </a:ln>
        </p:spPr>
        <p:txBody>
          <a:bodyPr spcFirstLastPara="1" wrap="square" lIns="68575" tIns="34275" rIns="68575" bIns="34275" anchor="ctr" anchorCtr="0">
            <a:normAutofit/>
          </a:bodyPr>
          <a:lstStyle>
            <a:lvl1pPr lvl="0" algn="ctr">
              <a:lnSpc>
                <a:spcPct val="90000"/>
              </a:lnSpc>
              <a:spcBef>
                <a:spcPts val="0"/>
              </a:spcBef>
              <a:spcAft>
                <a:spcPts val="0"/>
              </a:spcAft>
              <a:buClr>
                <a:srgbClr val="171616"/>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239" name="Google Shape;239;p34"/>
          <p:cNvSpPr txBox="1">
            <a:spLocks noGrp="1"/>
          </p:cNvSpPr>
          <p:nvPr>
            <p:ph type="body" idx="1"/>
          </p:nvPr>
        </p:nvSpPr>
        <p:spPr>
          <a:xfrm>
            <a:off x="307886" y="880403"/>
            <a:ext cx="8543861" cy="371422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rgbClr val="171616"/>
              </a:buClr>
              <a:buSzPts val="1400"/>
              <a:buChar char="•"/>
              <a:defRPr/>
            </a:lvl1pPr>
            <a:lvl2pPr marL="914400" lvl="1" indent="-317500" algn="l">
              <a:lnSpc>
                <a:spcPct val="90000"/>
              </a:lnSpc>
              <a:spcBef>
                <a:spcPts val="400"/>
              </a:spcBef>
              <a:spcAft>
                <a:spcPts val="0"/>
              </a:spcAft>
              <a:buClr>
                <a:srgbClr val="171616"/>
              </a:buClr>
              <a:buSzPts val="1400"/>
              <a:buChar char="•"/>
              <a:defRPr/>
            </a:lvl2pPr>
            <a:lvl3pPr marL="1371600" lvl="2" indent="-317500" algn="l">
              <a:lnSpc>
                <a:spcPct val="90000"/>
              </a:lnSpc>
              <a:spcBef>
                <a:spcPts val="400"/>
              </a:spcBef>
              <a:spcAft>
                <a:spcPts val="0"/>
              </a:spcAft>
              <a:buClr>
                <a:srgbClr val="171616"/>
              </a:buClr>
              <a:buSzPts val="1400"/>
              <a:buChar char="•"/>
              <a:defRPr/>
            </a:lvl3pPr>
            <a:lvl4pPr marL="1828800" lvl="3" indent="-317500" algn="l">
              <a:lnSpc>
                <a:spcPct val="90000"/>
              </a:lnSpc>
              <a:spcBef>
                <a:spcPts val="400"/>
              </a:spcBef>
              <a:spcAft>
                <a:spcPts val="0"/>
              </a:spcAft>
              <a:buClr>
                <a:srgbClr val="171616"/>
              </a:buClr>
              <a:buSzPts val="1400"/>
              <a:buChar char="•"/>
              <a:defRPr/>
            </a:lvl4pPr>
            <a:lvl5pPr marL="2286000" lvl="4" indent="-317500" algn="l">
              <a:lnSpc>
                <a:spcPct val="90000"/>
              </a:lnSpc>
              <a:spcBef>
                <a:spcPts val="400"/>
              </a:spcBef>
              <a:spcAft>
                <a:spcPts val="0"/>
              </a:spcAft>
              <a:buClr>
                <a:srgbClr val="171616"/>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240" name="Google Shape;240;p34"/>
          <p:cNvSpPr txBox="1">
            <a:spLocks noGrp="1"/>
          </p:cNvSpPr>
          <p:nvPr>
            <p:ph type="dt" idx="10"/>
          </p:nvPr>
        </p:nvSpPr>
        <p:spPr>
          <a:xfrm>
            <a:off x="307886" y="4767263"/>
            <a:ext cx="2282914"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41" name="Google Shape;241;p34"/>
          <p:cNvSpPr txBox="1">
            <a:spLocks noGrp="1"/>
          </p:cNvSpPr>
          <p:nvPr>
            <p:ph type="ftr" idx="11"/>
          </p:nvPr>
        </p:nvSpPr>
        <p:spPr>
          <a:xfrm>
            <a:off x="3124200" y="4767263"/>
            <a:ext cx="28956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42" name="Google Shape;242;p34"/>
          <p:cNvSpPr txBox="1">
            <a:spLocks noGrp="1"/>
          </p:cNvSpPr>
          <p:nvPr>
            <p:ph type="sldNum" idx="12"/>
          </p:nvPr>
        </p:nvSpPr>
        <p:spPr>
          <a:xfrm>
            <a:off x="6553200" y="4767263"/>
            <a:ext cx="2298547"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3_Custom Layout">
  <p:cSld name="3_Custom Layout">
    <p:spTree>
      <p:nvGrpSpPr>
        <p:cNvPr id="1" name="Shape 243"/>
        <p:cNvGrpSpPr/>
        <p:nvPr/>
      </p:nvGrpSpPr>
      <p:grpSpPr>
        <a:xfrm>
          <a:off x="0" y="0"/>
          <a:ext cx="0" cy="0"/>
          <a:chOff x="0" y="0"/>
          <a:chExt cx="0" cy="0"/>
        </a:xfrm>
      </p:grpSpPr>
      <p:sp>
        <p:nvSpPr>
          <p:cNvPr id="244" name="Google Shape;244;p35"/>
          <p:cNvSpPr txBox="1">
            <a:spLocks noGrp="1"/>
          </p:cNvSpPr>
          <p:nvPr>
            <p:ph type="body" idx="1"/>
          </p:nvPr>
        </p:nvSpPr>
        <p:spPr>
          <a:xfrm>
            <a:off x="341748" y="1208013"/>
            <a:ext cx="3960000" cy="3510000"/>
          </a:xfrm>
          <a:prstGeom prst="rect">
            <a:avLst/>
          </a:prstGeom>
          <a:noFill/>
          <a:ln>
            <a:noFill/>
          </a:ln>
        </p:spPr>
        <p:txBody>
          <a:bodyPr spcFirstLastPara="1" wrap="square" lIns="0" tIns="0" rIns="0" bIns="0" anchor="t" anchorCtr="0">
            <a:normAutofit/>
          </a:bodyPr>
          <a:lstStyle>
            <a:lvl1pPr marL="457200" lvl="0" indent="-323850" algn="l">
              <a:lnSpc>
                <a:spcPct val="90000"/>
              </a:lnSpc>
              <a:spcBef>
                <a:spcPts val="800"/>
              </a:spcBef>
              <a:spcAft>
                <a:spcPts val="0"/>
              </a:spcAft>
              <a:buClr>
                <a:srgbClr val="171616"/>
              </a:buClr>
              <a:buSzPts val="1500"/>
              <a:buChar char="•"/>
              <a:defRPr sz="1500"/>
            </a:lvl1pPr>
            <a:lvl2pPr marL="914400" lvl="1" indent="-323850" algn="l">
              <a:lnSpc>
                <a:spcPct val="90000"/>
              </a:lnSpc>
              <a:spcBef>
                <a:spcPts val="400"/>
              </a:spcBef>
              <a:spcAft>
                <a:spcPts val="0"/>
              </a:spcAft>
              <a:buClr>
                <a:srgbClr val="171616"/>
              </a:buClr>
              <a:buSzPts val="1500"/>
              <a:buChar char="•"/>
              <a:defRPr sz="1500"/>
            </a:lvl2pPr>
            <a:lvl3pPr marL="1371600" lvl="2" indent="-323850" algn="l">
              <a:lnSpc>
                <a:spcPct val="90000"/>
              </a:lnSpc>
              <a:spcBef>
                <a:spcPts val="400"/>
              </a:spcBef>
              <a:spcAft>
                <a:spcPts val="0"/>
              </a:spcAft>
              <a:buClr>
                <a:srgbClr val="171616"/>
              </a:buClr>
              <a:buSzPts val="1500"/>
              <a:buChar char="•"/>
              <a:defRPr sz="1500"/>
            </a:lvl3pPr>
            <a:lvl4pPr marL="1828800" lvl="3" indent="-323850" algn="l">
              <a:lnSpc>
                <a:spcPct val="90000"/>
              </a:lnSpc>
              <a:spcBef>
                <a:spcPts val="400"/>
              </a:spcBef>
              <a:spcAft>
                <a:spcPts val="0"/>
              </a:spcAft>
              <a:buClr>
                <a:srgbClr val="171616"/>
              </a:buClr>
              <a:buSzPts val="1500"/>
              <a:buChar char="•"/>
              <a:defRPr sz="1500"/>
            </a:lvl4pPr>
            <a:lvl5pPr marL="2286000" lvl="4" indent="-323850" algn="l">
              <a:lnSpc>
                <a:spcPct val="90000"/>
              </a:lnSpc>
              <a:spcBef>
                <a:spcPts val="400"/>
              </a:spcBef>
              <a:spcAft>
                <a:spcPts val="0"/>
              </a:spcAft>
              <a:buClr>
                <a:srgbClr val="171616"/>
              </a:buClr>
              <a:buSzPts val="1500"/>
              <a:buChar char="•"/>
              <a:defRPr sz="1500"/>
            </a:lvl5pPr>
            <a:lvl6pPr marL="2743200" lvl="5" indent="-317500" algn="l">
              <a:lnSpc>
                <a:spcPct val="90000"/>
              </a:lnSpc>
              <a:spcBef>
                <a:spcPts val="400"/>
              </a:spcBef>
              <a:spcAft>
                <a:spcPts val="0"/>
              </a:spcAft>
              <a:buClr>
                <a:schemeClr val="dk1"/>
              </a:buClr>
              <a:buSzPts val="1400"/>
              <a:buChar char="•"/>
              <a:defRPr sz="1400"/>
            </a:lvl6pPr>
            <a:lvl7pPr marL="3200400" lvl="6" indent="-317500" algn="l">
              <a:lnSpc>
                <a:spcPct val="90000"/>
              </a:lnSpc>
              <a:spcBef>
                <a:spcPts val="400"/>
              </a:spcBef>
              <a:spcAft>
                <a:spcPts val="0"/>
              </a:spcAft>
              <a:buClr>
                <a:schemeClr val="dk1"/>
              </a:buClr>
              <a:buSzPts val="1400"/>
              <a:buChar char="•"/>
              <a:defRPr sz="1400"/>
            </a:lvl7pPr>
            <a:lvl8pPr marL="3657600" lvl="7" indent="-317500" algn="l">
              <a:lnSpc>
                <a:spcPct val="90000"/>
              </a:lnSpc>
              <a:spcBef>
                <a:spcPts val="400"/>
              </a:spcBef>
              <a:spcAft>
                <a:spcPts val="0"/>
              </a:spcAft>
              <a:buClr>
                <a:schemeClr val="dk1"/>
              </a:buClr>
              <a:buSzPts val="1400"/>
              <a:buChar char="•"/>
              <a:defRPr sz="1400"/>
            </a:lvl8pPr>
            <a:lvl9pPr marL="4114800" lvl="8" indent="-317500" algn="l">
              <a:lnSpc>
                <a:spcPct val="90000"/>
              </a:lnSpc>
              <a:spcBef>
                <a:spcPts val="400"/>
              </a:spcBef>
              <a:spcAft>
                <a:spcPts val="0"/>
              </a:spcAft>
              <a:buClr>
                <a:schemeClr val="dk1"/>
              </a:buClr>
              <a:buSzPts val="1400"/>
              <a:buChar char="•"/>
              <a:defRPr sz="1400"/>
            </a:lvl9pPr>
          </a:lstStyle>
          <a:p>
            <a:endParaRPr/>
          </a:p>
        </p:txBody>
      </p:sp>
      <p:sp>
        <p:nvSpPr>
          <p:cNvPr id="245" name="Google Shape;245;p35"/>
          <p:cNvSpPr txBox="1">
            <a:spLocks noGrp="1"/>
          </p:cNvSpPr>
          <p:nvPr>
            <p:ph type="body" idx="2"/>
          </p:nvPr>
        </p:nvSpPr>
        <p:spPr>
          <a:xfrm>
            <a:off x="4773273" y="1208013"/>
            <a:ext cx="3960000" cy="3510000"/>
          </a:xfrm>
          <a:prstGeom prst="rect">
            <a:avLst/>
          </a:prstGeom>
          <a:noFill/>
          <a:ln>
            <a:noFill/>
          </a:ln>
        </p:spPr>
        <p:txBody>
          <a:bodyPr spcFirstLastPara="1" wrap="square" lIns="0" tIns="0" rIns="68575" bIns="0" anchor="t" anchorCtr="0">
            <a:normAutofit/>
          </a:bodyPr>
          <a:lstStyle>
            <a:lvl1pPr marL="457200" lvl="0" indent="-323850" algn="l">
              <a:lnSpc>
                <a:spcPct val="90000"/>
              </a:lnSpc>
              <a:spcBef>
                <a:spcPts val="800"/>
              </a:spcBef>
              <a:spcAft>
                <a:spcPts val="0"/>
              </a:spcAft>
              <a:buClr>
                <a:srgbClr val="171616"/>
              </a:buClr>
              <a:buSzPts val="1500"/>
              <a:buChar char="•"/>
              <a:defRPr sz="1500"/>
            </a:lvl1pPr>
            <a:lvl2pPr marL="914400" lvl="1" indent="-323850" algn="l">
              <a:lnSpc>
                <a:spcPct val="90000"/>
              </a:lnSpc>
              <a:spcBef>
                <a:spcPts val="400"/>
              </a:spcBef>
              <a:spcAft>
                <a:spcPts val="0"/>
              </a:spcAft>
              <a:buClr>
                <a:srgbClr val="171616"/>
              </a:buClr>
              <a:buSzPts val="1500"/>
              <a:buChar char="•"/>
              <a:defRPr sz="1500"/>
            </a:lvl2pPr>
            <a:lvl3pPr marL="1371600" lvl="2" indent="-323850" algn="l">
              <a:lnSpc>
                <a:spcPct val="90000"/>
              </a:lnSpc>
              <a:spcBef>
                <a:spcPts val="400"/>
              </a:spcBef>
              <a:spcAft>
                <a:spcPts val="0"/>
              </a:spcAft>
              <a:buClr>
                <a:srgbClr val="171616"/>
              </a:buClr>
              <a:buSzPts val="1500"/>
              <a:buChar char="•"/>
              <a:defRPr sz="1500"/>
            </a:lvl3pPr>
            <a:lvl4pPr marL="1828800" lvl="3" indent="-323850" algn="l">
              <a:lnSpc>
                <a:spcPct val="90000"/>
              </a:lnSpc>
              <a:spcBef>
                <a:spcPts val="400"/>
              </a:spcBef>
              <a:spcAft>
                <a:spcPts val="0"/>
              </a:spcAft>
              <a:buClr>
                <a:srgbClr val="171616"/>
              </a:buClr>
              <a:buSzPts val="1500"/>
              <a:buChar char="•"/>
              <a:defRPr sz="1500"/>
            </a:lvl4pPr>
            <a:lvl5pPr marL="2286000" lvl="4" indent="-323850" algn="l">
              <a:lnSpc>
                <a:spcPct val="90000"/>
              </a:lnSpc>
              <a:spcBef>
                <a:spcPts val="400"/>
              </a:spcBef>
              <a:spcAft>
                <a:spcPts val="0"/>
              </a:spcAft>
              <a:buClr>
                <a:srgbClr val="171616"/>
              </a:buClr>
              <a:buSzPts val="1500"/>
              <a:buChar char="•"/>
              <a:defRPr sz="1500"/>
            </a:lvl5pPr>
            <a:lvl6pPr marL="2743200" lvl="5" indent="-317500" algn="l">
              <a:lnSpc>
                <a:spcPct val="90000"/>
              </a:lnSpc>
              <a:spcBef>
                <a:spcPts val="400"/>
              </a:spcBef>
              <a:spcAft>
                <a:spcPts val="0"/>
              </a:spcAft>
              <a:buClr>
                <a:schemeClr val="dk1"/>
              </a:buClr>
              <a:buSzPts val="1400"/>
              <a:buChar char="•"/>
              <a:defRPr sz="1400"/>
            </a:lvl6pPr>
            <a:lvl7pPr marL="3200400" lvl="6" indent="-317500" algn="l">
              <a:lnSpc>
                <a:spcPct val="90000"/>
              </a:lnSpc>
              <a:spcBef>
                <a:spcPts val="400"/>
              </a:spcBef>
              <a:spcAft>
                <a:spcPts val="0"/>
              </a:spcAft>
              <a:buClr>
                <a:schemeClr val="dk1"/>
              </a:buClr>
              <a:buSzPts val="1400"/>
              <a:buChar char="•"/>
              <a:defRPr sz="1400"/>
            </a:lvl7pPr>
            <a:lvl8pPr marL="3657600" lvl="7" indent="-317500" algn="l">
              <a:lnSpc>
                <a:spcPct val="90000"/>
              </a:lnSpc>
              <a:spcBef>
                <a:spcPts val="400"/>
              </a:spcBef>
              <a:spcAft>
                <a:spcPts val="0"/>
              </a:spcAft>
              <a:buClr>
                <a:schemeClr val="dk1"/>
              </a:buClr>
              <a:buSzPts val="1400"/>
              <a:buChar char="•"/>
              <a:defRPr sz="1400"/>
            </a:lvl8pPr>
            <a:lvl9pPr marL="4114800" lvl="8" indent="-317500" algn="l">
              <a:lnSpc>
                <a:spcPct val="90000"/>
              </a:lnSpc>
              <a:spcBef>
                <a:spcPts val="400"/>
              </a:spcBef>
              <a:spcAft>
                <a:spcPts val="0"/>
              </a:spcAft>
              <a:buClr>
                <a:schemeClr val="dk1"/>
              </a:buClr>
              <a:buSzPts val="1400"/>
              <a:buChar char="•"/>
              <a:defRPr sz="1400"/>
            </a:lvl9pPr>
          </a:lstStyle>
          <a:p>
            <a:endParaRPr/>
          </a:p>
        </p:txBody>
      </p:sp>
      <p:sp>
        <p:nvSpPr>
          <p:cNvPr id="246" name="Google Shape;246;p35"/>
          <p:cNvSpPr txBox="1">
            <a:spLocks noGrp="1"/>
          </p:cNvSpPr>
          <p:nvPr>
            <p:ph type="title"/>
          </p:nvPr>
        </p:nvSpPr>
        <p:spPr>
          <a:xfrm>
            <a:off x="1929042" y="168448"/>
            <a:ext cx="4630723" cy="850815"/>
          </a:xfrm>
          <a:prstGeom prst="rect">
            <a:avLst/>
          </a:prstGeom>
          <a:noFill/>
          <a:ln>
            <a:noFill/>
          </a:ln>
        </p:spPr>
        <p:txBody>
          <a:bodyPr spcFirstLastPara="1" wrap="square" lIns="68575" tIns="34275" rIns="68575" bIns="34275" anchor="ctr" anchorCtr="0">
            <a:normAutofit/>
          </a:bodyPr>
          <a:lstStyle>
            <a:lvl1pPr lvl="0" algn="ctr">
              <a:lnSpc>
                <a:spcPct val="90000"/>
              </a:lnSpc>
              <a:spcBef>
                <a:spcPts val="0"/>
              </a:spcBef>
              <a:spcAft>
                <a:spcPts val="0"/>
              </a:spcAft>
              <a:buClr>
                <a:srgbClr val="171616"/>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2_Custom Layout">
  <p:cSld name="2_Custom Layout">
    <p:spTree>
      <p:nvGrpSpPr>
        <p:cNvPr id="1" name="Shape 247"/>
        <p:cNvGrpSpPr/>
        <p:nvPr/>
      </p:nvGrpSpPr>
      <p:grpSpPr>
        <a:xfrm>
          <a:off x="0" y="0"/>
          <a:ext cx="0" cy="0"/>
          <a:chOff x="0" y="0"/>
          <a:chExt cx="0" cy="0"/>
        </a:xfrm>
      </p:grpSpPr>
      <p:sp>
        <p:nvSpPr>
          <p:cNvPr id="248" name="Google Shape;248;p36"/>
          <p:cNvSpPr txBox="1">
            <a:spLocks noGrp="1"/>
          </p:cNvSpPr>
          <p:nvPr>
            <p:ph type="title"/>
          </p:nvPr>
        </p:nvSpPr>
        <p:spPr>
          <a:xfrm>
            <a:off x="628650" y="1632861"/>
            <a:ext cx="7886700" cy="994172"/>
          </a:xfrm>
          <a:prstGeom prst="rect">
            <a:avLst/>
          </a:prstGeom>
          <a:noFill/>
          <a:ln>
            <a:noFill/>
          </a:ln>
        </p:spPr>
        <p:txBody>
          <a:bodyPr spcFirstLastPara="1" wrap="square" lIns="68575" tIns="34275" rIns="68575" bIns="34275" anchor="ctr" anchorCtr="0">
            <a:normAutofit/>
          </a:bodyPr>
          <a:lstStyle>
            <a:lvl1pPr lvl="0" algn="ctr">
              <a:lnSpc>
                <a:spcPct val="90000"/>
              </a:lnSpc>
              <a:spcBef>
                <a:spcPts val="0"/>
              </a:spcBef>
              <a:spcAft>
                <a:spcPts val="0"/>
              </a:spcAft>
              <a:buClr>
                <a:srgbClr val="171616"/>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249" name="Google Shape;249;p36"/>
          <p:cNvSpPr txBox="1">
            <a:spLocks noGrp="1"/>
          </p:cNvSpPr>
          <p:nvPr>
            <p:ph type="body" idx="1"/>
          </p:nvPr>
        </p:nvSpPr>
        <p:spPr>
          <a:xfrm>
            <a:off x="628650" y="3023814"/>
            <a:ext cx="7920000" cy="3240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rgbClr val="171616"/>
              </a:buClr>
              <a:buSzPts val="1400"/>
              <a:buFont typeface="Calibri"/>
              <a:buNone/>
              <a:defRPr sz="1400">
                <a:latin typeface="Calibri"/>
                <a:ea typeface="Calibri"/>
                <a:cs typeface="Calibri"/>
                <a:sym typeface="Calibri"/>
              </a:defRPr>
            </a:lvl1pPr>
            <a:lvl2pPr marL="914400" lvl="1" indent="-317500" algn="l">
              <a:lnSpc>
                <a:spcPct val="90000"/>
              </a:lnSpc>
              <a:spcBef>
                <a:spcPts val="400"/>
              </a:spcBef>
              <a:spcAft>
                <a:spcPts val="0"/>
              </a:spcAft>
              <a:buClr>
                <a:srgbClr val="171616"/>
              </a:buClr>
              <a:buSzPts val="1400"/>
              <a:buChar char="•"/>
              <a:defRPr/>
            </a:lvl2pPr>
            <a:lvl3pPr marL="1371600" lvl="2" indent="-317500" algn="l">
              <a:lnSpc>
                <a:spcPct val="90000"/>
              </a:lnSpc>
              <a:spcBef>
                <a:spcPts val="400"/>
              </a:spcBef>
              <a:spcAft>
                <a:spcPts val="0"/>
              </a:spcAft>
              <a:buClr>
                <a:srgbClr val="171616"/>
              </a:buClr>
              <a:buSzPts val="1400"/>
              <a:buChar char="•"/>
              <a:defRPr/>
            </a:lvl3pPr>
            <a:lvl4pPr marL="1828800" lvl="3" indent="-317500" algn="l">
              <a:lnSpc>
                <a:spcPct val="90000"/>
              </a:lnSpc>
              <a:spcBef>
                <a:spcPts val="400"/>
              </a:spcBef>
              <a:spcAft>
                <a:spcPts val="0"/>
              </a:spcAft>
              <a:buClr>
                <a:srgbClr val="171616"/>
              </a:buClr>
              <a:buSzPts val="1400"/>
              <a:buChar char="•"/>
              <a:defRPr/>
            </a:lvl4pPr>
            <a:lvl5pPr marL="2286000" lvl="4" indent="-317500" algn="l">
              <a:lnSpc>
                <a:spcPct val="90000"/>
              </a:lnSpc>
              <a:spcBef>
                <a:spcPts val="400"/>
              </a:spcBef>
              <a:spcAft>
                <a:spcPts val="0"/>
              </a:spcAft>
              <a:buClr>
                <a:srgbClr val="171616"/>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250" name="Google Shape;250;p36"/>
          <p:cNvSpPr txBox="1">
            <a:spLocks noGrp="1"/>
          </p:cNvSpPr>
          <p:nvPr>
            <p:ph type="body" idx="2"/>
          </p:nvPr>
        </p:nvSpPr>
        <p:spPr>
          <a:xfrm>
            <a:off x="628650" y="3587266"/>
            <a:ext cx="7920000" cy="3240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rgbClr val="171616"/>
              </a:buClr>
              <a:buSzPts val="1400"/>
              <a:buFont typeface="Calibri"/>
              <a:buNone/>
              <a:defRPr sz="1400">
                <a:latin typeface="Calibri"/>
                <a:ea typeface="Calibri"/>
                <a:cs typeface="Calibri"/>
                <a:sym typeface="Calibri"/>
              </a:defRPr>
            </a:lvl1pPr>
            <a:lvl2pPr marL="914400" lvl="1" indent="-317500" algn="l">
              <a:lnSpc>
                <a:spcPct val="90000"/>
              </a:lnSpc>
              <a:spcBef>
                <a:spcPts val="400"/>
              </a:spcBef>
              <a:spcAft>
                <a:spcPts val="0"/>
              </a:spcAft>
              <a:buClr>
                <a:srgbClr val="171616"/>
              </a:buClr>
              <a:buSzPts val="1400"/>
              <a:buChar char="•"/>
              <a:defRPr/>
            </a:lvl2pPr>
            <a:lvl3pPr marL="1371600" lvl="2" indent="-317500" algn="l">
              <a:lnSpc>
                <a:spcPct val="90000"/>
              </a:lnSpc>
              <a:spcBef>
                <a:spcPts val="400"/>
              </a:spcBef>
              <a:spcAft>
                <a:spcPts val="0"/>
              </a:spcAft>
              <a:buClr>
                <a:srgbClr val="171616"/>
              </a:buClr>
              <a:buSzPts val="1400"/>
              <a:buChar char="•"/>
              <a:defRPr/>
            </a:lvl3pPr>
            <a:lvl4pPr marL="1828800" lvl="3" indent="-317500" algn="l">
              <a:lnSpc>
                <a:spcPct val="90000"/>
              </a:lnSpc>
              <a:spcBef>
                <a:spcPts val="400"/>
              </a:spcBef>
              <a:spcAft>
                <a:spcPts val="0"/>
              </a:spcAft>
              <a:buClr>
                <a:srgbClr val="171616"/>
              </a:buClr>
              <a:buSzPts val="1400"/>
              <a:buChar char="•"/>
              <a:defRPr/>
            </a:lvl4pPr>
            <a:lvl5pPr marL="2286000" lvl="4" indent="-317500" algn="l">
              <a:lnSpc>
                <a:spcPct val="90000"/>
              </a:lnSpc>
              <a:spcBef>
                <a:spcPts val="400"/>
              </a:spcBef>
              <a:spcAft>
                <a:spcPts val="0"/>
              </a:spcAft>
              <a:buClr>
                <a:srgbClr val="171616"/>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image" Target="../media/image1.png"/><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theme" Target="../theme/theme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1892460" y="273844"/>
            <a:ext cx="4943827" cy="994172"/>
          </a:xfrm>
          <a:prstGeom prst="rect">
            <a:avLst/>
          </a:prstGeom>
          <a:noFill/>
          <a:ln>
            <a:noFill/>
          </a:ln>
        </p:spPr>
        <p:txBody>
          <a:bodyPr spcFirstLastPara="1" wrap="square" lIns="68575" tIns="34275" rIns="68575" bIns="34275" anchor="ctr" anchorCtr="0">
            <a:normAutofit/>
          </a:bodyPr>
          <a:lstStyle>
            <a:lvl1pPr marR="0" lvl="0" algn="ctr" rtl="0">
              <a:lnSpc>
                <a:spcPct val="90000"/>
              </a:lnSpc>
              <a:spcBef>
                <a:spcPts val="0"/>
              </a:spcBef>
              <a:spcAft>
                <a:spcPts val="0"/>
              </a:spcAft>
              <a:buClr>
                <a:srgbClr val="171616"/>
              </a:buClr>
              <a:buSzPts val="3000"/>
              <a:buFont typeface="Arial"/>
              <a:buNone/>
              <a:defRPr sz="3000" b="1" i="0" u="none" strike="noStrike" cap="none">
                <a:solidFill>
                  <a:srgbClr val="171616"/>
                </a:solidFill>
                <a:latin typeface="Arial"/>
                <a:ea typeface="Arial"/>
                <a:cs typeface="Arial"/>
                <a:sym typeface="Arial"/>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52" name="Google Shape;52;p13"/>
          <p:cNvSpPr txBox="1">
            <a:spLocks noGrp="1"/>
          </p:cNvSpPr>
          <p:nvPr>
            <p:ph type="body" idx="1"/>
          </p:nvPr>
        </p:nvSpPr>
        <p:spPr>
          <a:xfrm>
            <a:off x="628650" y="1369219"/>
            <a:ext cx="7886700" cy="3263504"/>
          </a:xfrm>
          <a:prstGeom prst="rect">
            <a:avLst/>
          </a:prstGeom>
          <a:noFill/>
          <a:ln>
            <a:noFill/>
          </a:ln>
        </p:spPr>
        <p:txBody>
          <a:bodyPr spcFirstLastPara="1" wrap="square" lIns="68575" tIns="34275" rIns="68575" bIns="34275" anchor="t" anchorCtr="0">
            <a:normAutofit/>
          </a:bodyPr>
          <a:lstStyle>
            <a:lvl1pPr marL="457200" marR="0" lvl="0" indent="-361950" algn="l" rtl="0">
              <a:lnSpc>
                <a:spcPct val="90000"/>
              </a:lnSpc>
              <a:spcBef>
                <a:spcPts val="800"/>
              </a:spcBef>
              <a:spcAft>
                <a:spcPts val="0"/>
              </a:spcAft>
              <a:buClr>
                <a:srgbClr val="171616"/>
              </a:buClr>
              <a:buSzPts val="2100"/>
              <a:buFont typeface="Arial"/>
              <a:buChar char="•"/>
              <a:defRPr sz="2100" b="0" i="0" u="none" strike="noStrike" cap="none">
                <a:solidFill>
                  <a:srgbClr val="171616"/>
                </a:solidFill>
                <a:latin typeface="Arial"/>
                <a:ea typeface="Arial"/>
                <a:cs typeface="Arial"/>
                <a:sym typeface="Arial"/>
              </a:defRPr>
            </a:lvl1pPr>
            <a:lvl2pPr marL="914400" marR="0" lvl="1" indent="-342900" algn="l" rtl="0">
              <a:lnSpc>
                <a:spcPct val="90000"/>
              </a:lnSpc>
              <a:spcBef>
                <a:spcPts val="400"/>
              </a:spcBef>
              <a:spcAft>
                <a:spcPts val="0"/>
              </a:spcAft>
              <a:buClr>
                <a:srgbClr val="171616"/>
              </a:buClr>
              <a:buSzPts val="1800"/>
              <a:buFont typeface="Arial"/>
              <a:buChar char="•"/>
              <a:defRPr sz="1800" b="0" i="0" u="none" strike="noStrike" cap="none">
                <a:solidFill>
                  <a:srgbClr val="171616"/>
                </a:solidFill>
                <a:latin typeface="Arial"/>
                <a:ea typeface="Arial"/>
                <a:cs typeface="Arial"/>
                <a:sym typeface="Arial"/>
              </a:defRPr>
            </a:lvl2pPr>
            <a:lvl3pPr marL="1371600" marR="0" lvl="2" indent="-323850" algn="l" rtl="0">
              <a:lnSpc>
                <a:spcPct val="90000"/>
              </a:lnSpc>
              <a:spcBef>
                <a:spcPts val="400"/>
              </a:spcBef>
              <a:spcAft>
                <a:spcPts val="0"/>
              </a:spcAft>
              <a:buClr>
                <a:srgbClr val="171616"/>
              </a:buClr>
              <a:buSzPts val="1500"/>
              <a:buFont typeface="Arial"/>
              <a:buChar char="•"/>
              <a:defRPr sz="1500" b="0" i="0" u="none" strike="noStrike" cap="none">
                <a:solidFill>
                  <a:srgbClr val="171616"/>
                </a:solidFill>
                <a:latin typeface="Arial"/>
                <a:ea typeface="Arial"/>
                <a:cs typeface="Arial"/>
                <a:sym typeface="Arial"/>
              </a:defRPr>
            </a:lvl3pPr>
            <a:lvl4pPr marL="1828800" marR="0" lvl="3" indent="-317500" algn="l" rtl="0">
              <a:lnSpc>
                <a:spcPct val="90000"/>
              </a:lnSpc>
              <a:spcBef>
                <a:spcPts val="400"/>
              </a:spcBef>
              <a:spcAft>
                <a:spcPts val="0"/>
              </a:spcAft>
              <a:buClr>
                <a:srgbClr val="171616"/>
              </a:buClr>
              <a:buSzPts val="1400"/>
              <a:buFont typeface="Arial"/>
              <a:buChar char="•"/>
              <a:defRPr sz="1400" b="0" i="0" u="none" strike="noStrike" cap="none">
                <a:solidFill>
                  <a:srgbClr val="171616"/>
                </a:solidFill>
                <a:latin typeface="Arial"/>
                <a:ea typeface="Arial"/>
                <a:cs typeface="Arial"/>
                <a:sym typeface="Arial"/>
              </a:defRPr>
            </a:lvl4pPr>
            <a:lvl5pPr marL="2286000" marR="0" lvl="4" indent="-317500" algn="l" rtl="0">
              <a:lnSpc>
                <a:spcPct val="90000"/>
              </a:lnSpc>
              <a:spcBef>
                <a:spcPts val="400"/>
              </a:spcBef>
              <a:spcAft>
                <a:spcPts val="0"/>
              </a:spcAft>
              <a:buClr>
                <a:srgbClr val="171616"/>
              </a:buClr>
              <a:buSzPts val="1400"/>
              <a:buFont typeface="Arial"/>
              <a:buChar char="•"/>
              <a:defRPr sz="1400" b="0" i="0" u="none" strike="noStrike" cap="none">
                <a:solidFill>
                  <a:srgbClr val="171616"/>
                </a:solidFill>
                <a:latin typeface="Arial"/>
                <a:ea typeface="Arial"/>
                <a:cs typeface="Arial"/>
                <a:sym typeface="Arial"/>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53" name="Google Shape;53;p13"/>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marR="0" lvl="0" algn="l" rtl="0">
              <a:spcBef>
                <a:spcPts val="0"/>
              </a:spcBef>
              <a:spcAft>
                <a:spcPts val="0"/>
              </a:spcAft>
              <a:buSzPts val="11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9pPr>
          </a:lstStyle>
          <a:p>
            <a:endParaRPr/>
          </a:p>
        </p:txBody>
      </p:sp>
      <p:sp>
        <p:nvSpPr>
          <p:cNvPr id="54" name="Google Shape;54;p13"/>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marR="0" lvl="0" algn="ctr" rtl="0">
              <a:spcBef>
                <a:spcPts val="0"/>
              </a:spcBef>
              <a:spcAft>
                <a:spcPts val="0"/>
              </a:spcAft>
              <a:buSzPts val="11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9pPr>
          </a:lstStyle>
          <a:p>
            <a:endParaRPr/>
          </a:p>
        </p:txBody>
      </p:sp>
      <p:sp>
        <p:nvSpPr>
          <p:cNvPr id="55" name="Google Shape;55;p13"/>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900" b="0" i="0" u="none" strike="noStrike" cap="none">
                <a:solidFill>
                  <a:srgbClr val="888888"/>
                </a:solidFill>
                <a:latin typeface="Calibri"/>
                <a:ea typeface="Calibri"/>
                <a:cs typeface="Calibri"/>
                <a:sym typeface="Calibri"/>
              </a:defRPr>
            </a:lvl1pPr>
            <a:lvl2pPr marL="0" marR="0" lvl="1" indent="0" algn="r" rtl="0">
              <a:spcBef>
                <a:spcPts val="0"/>
              </a:spcBef>
              <a:buNone/>
              <a:defRPr sz="900" b="0" i="0" u="none" strike="noStrike" cap="none">
                <a:solidFill>
                  <a:srgbClr val="888888"/>
                </a:solidFill>
                <a:latin typeface="Calibri"/>
                <a:ea typeface="Calibri"/>
                <a:cs typeface="Calibri"/>
                <a:sym typeface="Calibri"/>
              </a:defRPr>
            </a:lvl2pPr>
            <a:lvl3pPr marL="0" marR="0" lvl="2" indent="0" algn="r" rtl="0">
              <a:spcBef>
                <a:spcPts val="0"/>
              </a:spcBef>
              <a:buNone/>
              <a:defRPr sz="900" b="0" i="0" u="none" strike="noStrike" cap="none">
                <a:solidFill>
                  <a:srgbClr val="888888"/>
                </a:solidFill>
                <a:latin typeface="Calibri"/>
                <a:ea typeface="Calibri"/>
                <a:cs typeface="Calibri"/>
                <a:sym typeface="Calibri"/>
              </a:defRPr>
            </a:lvl3pPr>
            <a:lvl4pPr marL="0" marR="0" lvl="3" indent="0" algn="r" rtl="0">
              <a:spcBef>
                <a:spcPts val="0"/>
              </a:spcBef>
              <a:buNone/>
              <a:defRPr sz="900" b="0" i="0" u="none" strike="noStrike" cap="none">
                <a:solidFill>
                  <a:srgbClr val="888888"/>
                </a:solidFill>
                <a:latin typeface="Calibri"/>
                <a:ea typeface="Calibri"/>
                <a:cs typeface="Calibri"/>
                <a:sym typeface="Calibri"/>
              </a:defRPr>
            </a:lvl4pPr>
            <a:lvl5pPr marL="0" marR="0" lvl="4" indent="0" algn="r" rtl="0">
              <a:spcBef>
                <a:spcPts val="0"/>
              </a:spcBef>
              <a:buNone/>
              <a:defRPr sz="900" b="0" i="0" u="none" strike="noStrike" cap="none">
                <a:solidFill>
                  <a:srgbClr val="888888"/>
                </a:solidFill>
                <a:latin typeface="Calibri"/>
                <a:ea typeface="Calibri"/>
                <a:cs typeface="Calibri"/>
                <a:sym typeface="Calibri"/>
              </a:defRPr>
            </a:lvl5pPr>
            <a:lvl6pPr marL="0" marR="0" lvl="5" indent="0" algn="r" rtl="0">
              <a:spcBef>
                <a:spcPts val="0"/>
              </a:spcBef>
              <a:buNone/>
              <a:defRPr sz="900" b="0" i="0" u="none" strike="noStrike" cap="none">
                <a:solidFill>
                  <a:srgbClr val="888888"/>
                </a:solidFill>
                <a:latin typeface="Calibri"/>
                <a:ea typeface="Calibri"/>
                <a:cs typeface="Calibri"/>
                <a:sym typeface="Calibri"/>
              </a:defRPr>
            </a:lvl6pPr>
            <a:lvl7pPr marL="0" marR="0" lvl="6" indent="0" algn="r" rtl="0">
              <a:spcBef>
                <a:spcPts val="0"/>
              </a:spcBef>
              <a:buNone/>
              <a:defRPr sz="900" b="0" i="0" u="none" strike="noStrike" cap="none">
                <a:solidFill>
                  <a:srgbClr val="888888"/>
                </a:solidFill>
                <a:latin typeface="Calibri"/>
                <a:ea typeface="Calibri"/>
                <a:cs typeface="Calibri"/>
                <a:sym typeface="Calibri"/>
              </a:defRPr>
            </a:lvl7pPr>
            <a:lvl8pPr marL="0" marR="0" lvl="7" indent="0" algn="r" rtl="0">
              <a:spcBef>
                <a:spcPts val="0"/>
              </a:spcBef>
              <a:buNone/>
              <a:defRPr sz="900" b="0" i="0" u="none" strike="noStrike" cap="none">
                <a:solidFill>
                  <a:srgbClr val="888888"/>
                </a:solidFill>
                <a:latin typeface="Calibri"/>
                <a:ea typeface="Calibri"/>
                <a:cs typeface="Calibri"/>
                <a:sym typeface="Calibri"/>
              </a:defRPr>
            </a:lvl8pPr>
            <a:lvl9pPr marL="0" marR="0" lvl="8" indent="0" algn="r" rtl="0">
              <a:spcBef>
                <a:spcPts val="0"/>
              </a:spcBef>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pic>
        <p:nvPicPr>
          <p:cNvPr id="56" name="Google Shape;56;p13"/>
          <p:cNvPicPr preferRelativeResize="0"/>
          <p:nvPr/>
        </p:nvPicPr>
        <p:blipFill rotWithShape="1">
          <a:blip r:embed="rId25">
            <a:alphaModFix/>
          </a:blip>
          <a:srcRect/>
          <a:stretch/>
        </p:blipFill>
        <p:spPr>
          <a:xfrm>
            <a:off x="158708" y="178942"/>
            <a:ext cx="1230254" cy="660583"/>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 id="2147483681"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hyperlink" Target="https://software.broadinstitute.org/gatk/best-practices/" TargetMode="External"/><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hyperlink" Target="https://software.broadinstitute.org/gatk/best-practices/" TargetMode="External"/><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hyperlink" Target="https://software.broadinstitute.org/gatk/best-practices/" TargetMode="External"/><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37"/>
          <p:cNvSpPr txBox="1">
            <a:spLocks noGrp="1"/>
          </p:cNvSpPr>
          <p:nvPr>
            <p:ph type="ctrTitle"/>
          </p:nvPr>
        </p:nvSpPr>
        <p:spPr>
          <a:xfrm>
            <a:off x="1142999" y="952375"/>
            <a:ext cx="7797800" cy="1680097"/>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Clr>
                <a:srgbClr val="171616"/>
              </a:buClr>
              <a:buSzPts val="4500"/>
              <a:buFont typeface="Arial"/>
              <a:buNone/>
            </a:pPr>
            <a:r>
              <a:rPr lang="en"/>
              <a:t>Variant calling</a:t>
            </a:r>
            <a:endParaRPr/>
          </a:p>
        </p:txBody>
      </p:sp>
      <p:sp>
        <p:nvSpPr>
          <p:cNvPr id="257" name="Google Shape;257;p37"/>
          <p:cNvSpPr txBox="1">
            <a:spLocks noGrp="1"/>
          </p:cNvSpPr>
          <p:nvPr>
            <p:ph type="subTitle" idx="1"/>
          </p:nvPr>
        </p:nvSpPr>
        <p:spPr>
          <a:xfrm>
            <a:off x="1143000" y="2870861"/>
            <a:ext cx="6858000" cy="1241821"/>
          </a:xfrm>
          <a:prstGeom prst="rect">
            <a:avLst/>
          </a:prstGeom>
          <a:noFill/>
          <a:ln>
            <a:noFill/>
          </a:ln>
        </p:spPr>
        <p:txBody>
          <a:bodyPr spcFirstLastPara="1" wrap="square" lIns="68575" tIns="34275" rIns="68575" bIns="34275" anchor="t" anchorCtr="0">
            <a:normAutofit/>
          </a:bodyPr>
          <a:lstStyle/>
          <a:p>
            <a:pPr marL="0" lvl="0" indent="0" algn="ctr" rtl="0">
              <a:lnSpc>
                <a:spcPct val="90000"/>
              </a:lnSpc>
              <a:spcBef>
                <a:spcPts val="0"/>
              </a:spcBef>
              <a:spcAft>
                <a:spcPts val="0"/>
              </a:spcAft>
              <a:buClr>
                <a:srgbClr val="171616"/>
              </a:buClr>
              <a:buSzPts val="1800"/>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38"/>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2700"/>
              <a:buFont typeface="Arial"/>
              <a:buNone/>
            </a:pPr>
            <a:r>
              <a:rPr lang="en" sz="2700"/>
              <a:t>Genetic variation</a:t>
            </a:r>
            <a:endParaRPr/>
          </a:p>
        </p:txBody>
      </p:sp>
      <p:pic>
        <p:nvPicPr>
          <p:cNvPr id="264" name="Google Shape;264;p38"/>
          <p:cNvPicPr preferRelativeResize="0"/>
          <p:nvPr/>
        </p:nvPicPr>
        <p:blipFill rotWithShape="1">
          <a:blip r:embed="rId3">
            <a:alphaModFix/>
          </a:blip>
          <a:srcRect/>
          <a:stretch/>
        </p:blipFill>
        <p:spPr>
          <a:xfrm>
            <a:off x="4225978" y="1404256"/>
            <a:ext cx="4297757" cy="2723217"/>
          </a:xfrm>
          <a:prstGeom prst="rect">
            <a:avLst/>
          </a:prstGeom>
          <a:noFill/>
          <a:ln>
            <a:noFill/>
          </a:ln>
        </p:spPr>
      </p:pic>
      <p:sp>
        <p:nvSpPr>
          <p:cNvPr id="265" name="Google Shape;265;p38"/>
          <p:cNvSpPr txBox="1"/>
          <p:nvPr/>
        </p:nvSpPr>
        <p:spPr>
          <a:xfrm>
            <a:off x="7454972" y="3117224"/>
            <a:ext cx="558600" cy="284700"/>
          </a:xfrm>
          <a:prstGeom prst="rect">
            <a:avLst/>
          </a:prstGeom>
          <a:solidFill>
            <a:schemeClr val="lt1"/>
          </a:solid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b="0" i="0" u="none" strike="noStrike" cap="none">
                <a:solidFill>
                  <a:schemeClr val="dk1"/>
                </a:solidFill>
                <a:latin typeface="Calibri"/>
                <a:ea typeface="Calibri"/>
                <a:cs typeface="Calibri"/>
                <a:sym typeface="Calibri"/>
              </a:rPr>
              <a:t>SNV</a:t>
            </a:r>
            <a:endParaRPr sz="1100"/>
          </a:p>
        </p:txBody>
      </p:sp>
      <p:sp>
        <p:nvSpPr>
          <p:cNvPr id="266" name="Google Shape;266;p38"/>
          <p:cNvSpPr txBox="1"/>
          <p:nvPr/>
        </p:nvSpPr>
        <p:spPr>
          <a:xfrm>
            <a:off x="351181" y="1455586"/>
            <a:ext cx="3675600" cy="26553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b="1">
                <a:solidFill>
                  <a:schemeClr val="dk1"/>
                </a:solidFill>
                <a:latin typeface="Calibri"/>
                <a:ea typeface="Calibri"/>
                <a:cs typeface="Calibri"/>
                <a:sym typeface="Calibri"/>
              </a:rPr>
              <a:t>Genetic variation</a:t>
            </a:r>
            <a:endParaRPr sz="1100"/>
          </a:p>
          <a:p>
            <a:pPr marL="0" marR="0" lvl="0" indent="0" algn="l" rtl="0">
              <a:spcBef>
                <a:spcPts val="0"/>
              </a:spcBef>
              <a:spcAft>
                <a:spcPts val="0"/>
              </a:spcAft>
              <a:buNone/>
            </a:pPr>
            <a:r>
              <a:rPr lang="en" sz="1400">
                <a:solidFill>
                  <a:schemeClr val="dk1"/>
                </a:solidFill>
                <a:latin typeface="Calibri"/>
                <a:ea typeface="Calibri"/>
                <a:cs typeface="Calibri"/>
                <a:sym typeface="Calibri"/>
              </a:rPr>
              <a:t>differences in DNA among individuals of the same species:</a:t>
            </a:r>
            <a:endParaRPr sz="1100"/>
          </a:p>
          <a:p>
            <a:pPr marL="215900" marR="0" lvl="0" indent="-215900" algn="l" rtl="0">
              <a:spcBef>
                <a:spcPts val="0"/>
              </a:spcBef>
              <a:spcAft>
                <a:spcPts val="0"/>
              </a:spcAft>
              <a:buClr>
                <a:schemeClr val="dk1"/>
              </a:buClr>
              <a:buSzPts val="1400"/>
              <a:buFont typeface="Arial"/>
              <a:buChar char="•"/>
            </a:pPr>
            <a:r>
              <a:rPr lang="en" sz="1400">
                <a:solidFill>
                  <a:schemeClr val="dk1"/>
                </a:solidFill>
                <a:latin typeface="Calibri"/>
                <a:ea typeface="Calibri"/>
                <a:cs typeface="Calibri"/>
                <a:sym typeface="Calibri"/>
              </a:rPr>
              <a:t>Single nucleotide variants (SNVs)</a:t>
            </a:r>
            <a:endParaRPr sz="1100"/>
          </a:p>
          <a:p>
            <a:pPr marL="215900" marR="0" lvl="0" indent="-215900" algn="l" rtl="0">
              <a:spcBef>
                <a:spcPts val="0"/>
              </a:spcBef>
              <a:spcAft>
                <a:spcPts val="0"/>
              </a:spcAft>
              <a:buClr>
                <a:schemeClr val="dk1"/>
              </a:buClr>
              <a:buSzPts val="1400"/>
              <a:buFont typeface="Arial"/>
              <a:buChar char="•"/>
            </a:pPr>
            <a:r>
              <a:rPr lang="en" sz="1400">
                <a:solidFill>
                  <a:schemeClr val="dk1"/>
                </a:solidFill>
                <a:latin typeface="Calibri"/>
                <a:ea typeface="Calibri"/>
                <a:cs typeface="Calibri"/>
                <a:sym typeface="Calibri"/>
              </a:rPr>
              <a:t>Small insertions and deletions (indels)</a:t>
            </a:r>
            <a:endParaRPr sz="1100"/>
          </a:p>
          <a:p>
            <a:pPr marL="215900" marR="0" lvl="0" indent="-215900" algn="l" rtl="0">
              <a:spcBef>
                <a:spcPts val="0"/>
              </a:spcBef>
              <a:spcAft>
                <a:spcPts val="0"/>
              </a:spcAft>
              <a:buClr>
                <a:schemeClr val="dk1"/>
              </a:buClr>
              <a:buSzPts val="1400"/>
              <a:buFont typeface="Arial"/>
              <a:buChar char="•"/>
            </a:pPr>
            <a:r>
              <a:rPr lang="en" sz="1400">
                <a:solidFill>
                  <a:schemeClr val="dk1"/>
                </a:solidFill>
                <a:latin typeface="Calibri"/>
                <a:ea typeface="Calibri"/>
                <a:cs typeface="Calibri"/>
                <a:sym typeface="Calibri"/>
              </a:rPr>
              <a:t>Structural variants (SVs)</a:t>
            </a:r>
            <a:endParaRPr sz="1100"/>
          </a:p>
          <a:p>
            <a:pPr marL="215900" marR="0" lvl="0" indent="-215900" algn="l" rtl="0">
              <a:spcBef>
                <a:spcPts val="0"/>
              </a:spcBef>
              <a:spcAft>
                <a:spcPts val="0"/>
              </a:spcAft>
              <a:buClr>
                <a:schemeClr val="dk1"/>
              </a:buClr>
              <a:buSzPts val="1400"/>
              <a:buFont typeface="Arial"/>
              <a:buChar char="•"/>
            </a:pPr>
            <a:r>
              <a:rPr lang="en" sz="1400">
                <a:solidFill>
                  <a:schemeClr val="dk1"/>
                </a:solidFill>
                <a:latin typeface="Calibri"/>
                <a:ea typeface="Calibri"/>
                <a:cs typeface="Calibri"/>
                <a:sym typeface="Calibri"/>
              </a:rPr>
              <a:t>Copy Number Variants (CNVs)</a:t>
            </a:r>
            <a:endParaRPr sz="1100"/>
          </a:p>
          <a:p>
            <a:pPr marL="0" marR="0" lvl="0" indent="0" algn="l" rtl="0">
              <a:spcBef>
                <a:spcPts val="0"/>
              </a:spcBef>
              <a:spcAft>
                <a:spcPts val="0"/>
              </a:spcAft>
              <a:buNone/>
            </a:pPr>
            <a:endParaRPr sz="1400" b="1">
              <a:solidFill>
                <a:schemeClr val="dk1"/>
              </a:solidFill>
              <a:latin typeface="Calibri"/>
              <a:ea typeface="Calibri"/>
              <a:cs typeface="Calibri"/>
              <a:sym typeface="Calibri"/>
            </a:endParaRPr>
          </a:p>
          <a:p>
            <a:pPr marL="0" marR="0" lvl="0" indent="0" algn="l" rtl="0">
              <a:spcBef>
                <a:spcPts val="0"/>
              </a:spcBef>
              <a:spcAft>
                <a:spcPts val="0"/>
              </a:spcAft>
              <a:buNone/>
            </a:pPr>
            <a:endParaRPr sz="1400" b="1">
              <a:solidFill>
                <a:schemeClr val="dk1"/>
              </a:solidFill>
              <a:latin typeface="Calibri"/>
              <a:ea typeface="Calibri"/>
              <a:cs typeface="Calibri"/>
              <a:sym typeface="Calibri"/>
            </a:endParaRPr>
          </a:p>
          <a:p>
            <a:pPr marL="0" marR="0" lvl="0" indent="0" algn="l" rtl="0">
              <a:spcBef>
                <a:spcPts val="0"/>
              </a:spcBef>
              <a:spcAft>
                <a:spcPts val="0"/>
              </a:spcAft>
              <a:buNone/>
            </a:pPr>
            <a:r>
              <a:rPr lang="en" sz="1400" b="1">
                <a:solidFill>
                  <a:schemeClr val="dk1"/>
                </a:solidFill>
                <a:latin typeface="Calibri"/>
                <a:ea typeface="Calibri"/>
                <a:cs typeface="Calibri"/>
                <a:sym typeface="Calibri"/>
              </a:rPr>
              <a:t>Variant calling</a:t>
            </a:r>
            <a:endParaRPr sz="1400" b="1">
              <a:solidFill>
                <a:schemeClr val="dk1"/>
              </a:solidFill>
              <a:latin typeface="Calibri"/>
              <a:ea typeface="Calibri"/>
              <a:cs typeface="Calibri"/>
              <a:sym typeface="Calibri"/>
            </a:endParaRPr>
          </a:p>
          <a:p>
            <a:pPr marL="0" marR="0" lvl="0" indent="0" algn="l" rtl="0">
              <a:spcBef>
                <a:spcPts val="0"/>
              </a:spcBef>
              <a:spcAft>
                <a:spcPts val="0"/>
              </a:spcAft>
              <a:buNone/>
            </a:pPr>
            <a:r>
              <a:rPr lang="en" sz="1400">
                <a:solidFill>
                  <a:schemeClr val="dk1"/>
                </a:solidFill>
                <a:latin typeface="Calibri"/>
                <a:ea typeface="Calibri"/>
                <a:cs typeface="Calibri"/>
                <a:sym typeface="Calibri"/>
              </a:rPr>
              <a:t>Identify genetic variations compared with a reference sequence in NGS data </a:t>
            </a:r>
            <a:endParaRPr sz="11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39"/>
          <p:cNvSpPr/>
          <p:nvPr/>
        </p:nvSpPr>
        <p:spPr>
          <a:xfrm>
            <a:off x="556590" y="1883017"/>
            <a:ext cx="7906523" cy="2936296"/>
          </a:xfrm>
          <a:prstGeom prst="rect">
            <a:avLst/>
          </a:prstGeom>
          <a:solidFill>
            <a:srgbClr val="EDF4D9"/>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272" name="Google Shape;272;p39"/>
          <p:cNvSpPr txBox="1">
            <a:spLocks noGrp="1"/>
          </p:cNvSpPr>
          <p:nvPr>
            <p:ph type="body" idx="1"/>
          </p:nvPr>
        </p:nvSpPr>
        <p:spPr>
          <a:xfrm>
            <a:off x="818284" y="1160738"/>
            <a:ext cx="7644000" cy="630600"/>
          </a:xfrm>
          <a:prstGeom prst="rect">
            <a:avLst/>
          </a:prstGeom>
          <a:noFill/>
          <a:ln>
            <a:noFill/>
          </a:ln>
        </p:spPr>
        <p:txBody>
          <a:bodyPr spcFirstLastPara="1" wrap="square" lIns="68575" tIns="34275" rIns="68575" bIns="34275" anchor="t" anchorCtr="0">
            <a:noAutofit/>
          </a:bodyPr>
          <a:lstStyle/>
          <a:p>
            <a:pPr marL="0" lvl="0" indent="0" algn="l" rtl="0">
              <a:lnSpc>
                <a:spcPct val="70000"/>
              </a:lnSpc>
              <a:spcBef>
                <a:spcPts val="0"/>
              </a:spcBef>
              <a:spcAft>
                <a:spcPts val="0"/>
              </a:spcAft>
              <a:buClr>
                <a:srgbClr val="171616"/>
              </a:buClr>
              <a:buSzPts val="840"/>
              <a:buNone/>
            </a:pPr>
            <a:r>
              <a:rPr lang="en" sz="1800" dirty="0">
                <a:latin typeface="Calibri"/>
                <a:ea typeface="Calibri"/>
                <a:cs typeface="Calibri"/>
                <a:sym typeface="Calibri"/>
              </a:rPr>
              <a:t>Finding variants allows us to connect genetics to biology, </a:t>
            </a:r>
          </a:p>
          <a:p>
            <a:pPr marL="0" lvl="0" indent="0" algn="l" rtl="0">
              <a:lnSpc>
                <a:spcPct val="70000"/>
              </a:lnSpc>
              <a:spcBef>
                <a:spcPts val="0"/>
              </a:spcBef>
              <a:spcAft>
                <a:spcPts val="0"/>
              </a:spcAft>
              <a:buClr>
                <a:srgbClr val="171616"/>
              </a:buClr>
              <a:buSzPts val="840"/>
              <a:buNone/>
            </a:pPr>
            <a:endParaRPr sz="1800" dirty="0">
              <a:latin typeface="Calibri"/>
              <a:ea typeface="Calibri"/>
              <a:cs typeface="Calibri"/>
              <a:sym typeface="Calibri"/>
            </a:endParaRPr>
          </a:p>
          <a:p>
            <a:pPr marL="0" lvl="0" indent="0" algn="l" rtl="0">
              <a:lnSpc>
                <a:spcPct val="70000"/>
              </a:lnSpc>
              <a:spcBef>
                <a:spcPts val="0"/>
              </a:spcBef>
              <a:spcAft>
                <a:spcPts val="0"/>
              </a:spcAft>
              <a:buClr>
                <a:srgbClr val="171616"/>
              </a:buClr>
              <a:buSzPts val="840"/>
              <a:buNone/>
            </a:pPr>
            <a:r>
              <a:rPr lang="en" sz="1800" dirty="0">
                <a:latin typeface="Calibri"/>
                <a:ea typeface="Calibri"/>
                <a:cs typeface="Calibri"/>
                <a:sym typeface="Calibri"/>
              </a:rPr>
              <a:t>from diagnosing disease to understanding population history</a:t>
            </a:r>
            <a:endParaRPr sz="1800" dirty="0">
              <a:latin typeface="Calibri"/>
              <a:ea typeface="Calibri"/>
              <a:cs typeface="Calibri"/>
              <a:sym typeface="Calibri"/>
            </a:endParaRPr>
          </a:p>
          <a:p>
            <a:pPr marL="0" lvl="0" indent="0" algn="l" rtl="0">
              <a:lnSpc>
                <a:spcPct val="70000"/>
              </a:lnSpc>
              <a:spcBef>
                <a:spcPts val="800"/>
              </a:spcBef>
              <a:spcAft>
                <a:spcPts val="0"/>
              </a:spcAft>
              <a:buClr>
                <a:srgbClr val="171616"/>
              </a:buClr>
              <a:buSzPts val="600"/>
              <a:buNone/>
            </a:pPr>
            <a:endParaRPr sz="800" dirty="0">
              <a:latin typeface="Calibri"/>
              <a:ea typeface="Calibri"/>
              <a:cs typeface="Calibri"/>
              <a:sym typeface="Calibri"/>
            </a:endParaRPr>
          </a:p>
        </p:txBody>
      </p:sp>
      <p:sp>
        <p:nvSpPr>
          <p:cNvPr id="273" name="Google Shape;273;p39"/>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Variant calling applications</a:t>
            </a:r>
            <a:endParaRPr/>
          </a:p>
        </p:txBody>
      </p:sp>
      <p:pic>
        <p:nvPicPr>
          <p:cNvPr id="274" name="Google Shape;274;p39"/>
          <p:cNvPicPr preferRelativeResize="0"/>
          <p:nvPr/>
        </p:nvPicPr>
        <p:blipFill rotWithShape="1">
          <a:blip r:embed="rId3">
            <a:alphaModFix/>
          </a:blip>
          <a:srcRect/>
          <a:stretch/>
        </p:blipFill>
        <p:spPr>
          <a:xfrm>
            <a:off x="6002751" y="2742060"/>
            <a:ext cx="1465643" cy="1618217"/>
          </a:xfrm>
          <a:prstGeom prst="rect">
            <a:avLst/>
          </a:prstGeom>
          <a:noFill/>
          <a:ln>
            <a:noFill/>
          </a:ln>
        </p:spPr>
      </p:pic>
      <p:sp>
        <p:nvSpPr>
          <p:cNvPr id="275" name="Google Shape;275;p39"/>
          <p:cNvSpPr txBox="1"/>
          <p:nvPr/>
        </p:nvSpPr>
        <p:spPr>
          <a:xfrm>
            <a:off x="1573369" y="4345634"/>
            <a:ext cx="2243546" cy="276999"/>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GWAS/manhattan plot</a:t>
            </a:r>
            <a:endParaRPr sz="1100"/>
          </a:p>
        </p:txBody>
      </p:sp>
      <p:sp>
        <p:nvSpPr>
          <p:cNvPr id="276" name="Google Shape;276;p39"/>
          <p:cNvSpPr txBox="1"/>
          <p:nvPr/>
        </p:nvSpPr>
        <p:spPr>
          <a:xfrm>
            <a:off x="6188775" y="4390550"/>
            <a:ext cx="1170900" cy="2847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PCA/Ancestry</a:t>
            </a:r>
            <a:endParaRPr sz="1100"/>
          </a:p>
        </p:txBody>
      </p:sp>
      <p:pic>
        <p:nvPicPr>
          <p:cNvPr id="277" name="Google Shape;277;p39"/>
          <p:cNvPicPr preferRelativeResize="0"/>
          <p:nvPr/>
        </p:nvPicPr>
        <p:blipFill rotWithShape="1">
          <a:blip r:embed="rId4">
            <a:alphaModFix/>
          </a:blip>
          <a:srcRect/>
          <a:stretch/>
        </p:blipFill>
        <p:spPr>
          <a:xfrm>
            <a:off x="1065170" y="2970422"/>
            <a:ext cx="2573057" cy="1350098"/>
          </a:xfrm>
          <a:prstGeom prst="rect">
            <a:avLst/>
          </a:prstGeom>
          <a:noFill/>
          <a:ln>
            <a:noFill/>
          </a:ln>
        </p:spPr>
      </p:pic>
      <p:sp>
        <p:nvSpPr>
          <p:cNvPr id="278" name="Google Shape;278;p39"/>
          <p:cNvSpPr txBox="1"/>
          <p:nvPr/>
        </p:nvSpPr>
        <p:spPr>
          <a:xfrm>
            <a:off x="4949676" y="1966200"/>
            <a:ext cx="3398400" cy="9774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500" b="1">
                <a:solidFill>
                  <a:schemeClr val="dk1"/>
                </a:solidFill>
                <a:latin typeface="Calibri"/>
                <a:ea typeface="Calibri"/>
                <a:cs typeface="Calibri"/>
                <a:sym typeface="Calibri"/>
              </a:rPr>
              <a:t>Evolution &amp; Population Genomics</a:t>
            </a:r>
            <a:endParaRPr sz="1100"/>
          </a:p>
          <a:p>
            <a:pPr marL="0" marR="0" lvl="0" indent="0" algn="l" rtl="0">
              <a:spcBef>
                <a:spcPts val="0"/>
              </a:spcBef>
              <a:spcAft>
                <a:spcPts val="0"/>
              </a:spcAft>
              <a:buNone/>
            </a:pPr>
            <a:r>
              <a:rPr lang="en" sz="1500">
                <a:solidFill>
                  <a:schemeClr val="dk1"/>
                </a:solidFill>
                <a:latin typeface="Calibri"/>
                <a:ea typeface="Calibri"/>
                <a:cs typeface="Calibri"/>
                <a:sym typeface="Calibri"/>
              </a:rPr>
              <a:t>Uncover patterns of ancestry, migration and biodiversity</a:t>
            </a:r>
            <a:endParaRPr sz="1100"/>
          </a:p>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sp>
        <p:nvSpPr>
          <p:cNvPr id="279" name="Google Shape;279;p39"/>
          <p:cNvSpPr txBox="1"/>
          <p:nvPr/>
        </p:nvSpPr>
        <p:spPr>
          <a:xfrm>
            <a:off x="818284" y="1974831"/>
            <a:ext cx="3753716" cy="1200329"/>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500" b="1">
                <a:solidFill>
                  <a:schemeClr val="dk1"/>
                </a:solidFill>
                <a:latin typeface="Calibri"/>
                <a:ea typeface="Calibri"/>
                <a:cs typeface="Calibri"/>
                <a:sym typeface="Calibri"/>
              </a:rPr>
              <a:t>Disease &amp; Trait association</a:t>
            </a:r>
            <a:endParaRPr sz="1100"/>
          </a:p>
          <a:p>
            <a:pPr marL="0" marR="0" lvl="0" indent="0" algn="l" rtl="0">
              <a:spcBef>
                <a:spcPts val="0"/>
              </a:spcBef>
              <a:spcAft>
                <a:spcPts val="0"/>
              </a:spcAft>
              <a:buNone/>
            </a:pPr>
            <a:r>
              <a:rPr lang="en" sz="1500">
                <a:solidFill>
                  <a:schemeClr val="dk1"/>
                </a:solidFill>
                <a:latin typeface="Calibri"/>
                <a:ea typeface="Calibri"/>
                <a:cs typeface="Calibri"/>
                <a:sym typeface="Calibri"/>
              </a:rPr>
              <a:t>Identify variants linked to mendelian or complex diseases, cancer (somatic variants), or favorable traits (e.g. in agriculture)</a:t>
            </a:r>
            <a:endParaRPr sz="1100"/>
          </a:p>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pic>
        <p:nvPicPr>
          <p:cNvPr id="285" name="Google Shape;285;p40"/>
          <p:cNvPicPr preferRelativeResize="0">
            <a:picLocks noGrp="1"/>
          </p:cNvPicPr>
          <p:nvPr>
            <p:ph type="body" idx="1"/>
          </p:nvPr>
        </p:nvPicPr>
        <p:blipFill rotWithShape="1">
          <a:blip r:embed="rId3">
            <a:alphaModFix/>
          </a:blip>
          <a:srcRect/>
          <a:stretch/>
        </p:blipFill>
        <p:spPr>
          <a:xfrm>
            <a:off x="766375" y="1323025"/>
            <a:ext cx="7596600" cy="2971500"/>
          </a:xfrm>
          <a:prstGeom prst="rect">
            <a:avLst/>
          </a:prstGeom>
          <a:noFill/>
          <a:ln>
            <a:noFill/>
          </a:ln>
        </p:spPr>
      </p:pic>
      <p:sp>
        <p:nvSpPr>
          <p:cNvPr id="286" name="Google Shape;286;p40"/>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Variant calling workflow</a:t>
            </a:r>
            <a:endParaRPr/>
          </a:p>
        </p:txBody>
      </p:sp>
      <p:sp>
        <p:nvSpPr>
          <p:cNvPr id="287" name="Google Shape;287;p40"/>
          <p:cNvSpPr txBox="1"/>
          <p:nvPr/>
        </p:nvSpPr>
        <p:spPr>
          <a:xfrm>
            <a:off x="980400" y="1406897"/>
            <a:ext cx="7183200" cy="734100"/>
          </a:xfrm>
          <a:prstGeom prst="rect">
            <a:avLst/>
          </a:prstGeom>
          <a:solidFill>
            <a:schemeClr val="lt1"/>
          </a:solidFill>
          <a:ln w="9525"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sz="1300">
              <a:solidFill>
                <a:srgbClr val="171616"/>
              </a:solidFill>
              <a:highlight>
                <a:schemeClr val="lt1"/>
              </a:highlight>
            </a:endParaRPr>
          </a:p>
          <a:p>
            <a:pPr marL="0" lvl="0" indent="0" algn="l" rtl="0">
              <a:spcBef>
                <a:spcPts val="0"/>
              </a:spcBef>
              <a:spcAft>
                <a:spcPts val="0"/>
              </a:spcAft>
              <a:buNone/>
            </a:pPr>
            <a:r>
              <a:rPr lang="en">
                <a:solidFill>
                  <a:srgbClr val="171616"/>
                </a:solidFill>
                <a:highlight>
                  <a:schemeClr val="lt1"/>
                </a:highlight>
                <a:latin typeface="Calibri"/>
                <a:ea typeface="Calibri"/>
                <a:cs typeface="Calibri"/>
                <a:sym typeface="Calibri"/>
              </a:rPr>
              <a:t>The variant calling workflow transforms millions of short DNA reads into a list of genetic variants</a:t>
            </a:r>
            <a:endParaRPr>
              <a:solidFill>
                <a:srgbClr val="171616"/>
              </a:solidFill>
              <a:highlight>
                <a:schemeClr val="lt1"/>
              </a:highlight>
              <a:latin typeface="Calibri"/>
              <a:ea typeface="Calibri"/>
              <a:cs typeface="Calibri"/>
              <a:sym typeface="Calibri"/>
            </a:endParaRPr>
          </a:p>
          <a:p>
            <a:pPr marL="0" lvl="0" indent="0" algn="l" rtl="0">
              <a:spcBef>
                <a:spcPts val="0"/>
              </a:spcBef>
              <a:spcAft>
                <a:spcPts val="0"/>
              </a:spcAft>
              <a:buNone/>
            </a:pPr>
            <a:endParaRPr sz="1300">
              <a:solidFill>
                <a:srgbClr val="171616"/>
              </a:solidFill>
              <a:highlight>
                <a:schemeClr val="lt1"/>
              </a:highligh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41"/>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The reference genome</a:t>
            </a:r>
            <a:endParaRPr/>
          </a:p>
        </p:txBody>
      </p:sp>
      <p:pic>
        <p:nvPicPr>
          <p:cNvPr id="293" name="Google Shape;293;p41"/>
          <p:cNvPicPr preferRelativeResize="0"/>
          <p:nvPr/>
        </p:nvPicPr>
        <p:blipFill rotWithShape="1">
          <a:blip r:embed="rId3">
            <a:alphaModFix/>
          </a:blip>
          <a:srcRect/>
          <a:stretch/>
        </p:blipFill>
        <p:spPr>
          <a:xfrm>
            <a:off x="628818" y="1520766"/>
            <a:ext cx="2632153" cy="1260243"/>
          </a:xfrm>
          <a:prstGeom prst="rect">
            <a:avLst/>
          </a:prstGeom>
          <a:noFill/>
          <a:ln>
            <a:noFill/>
          </a:ln>
        </p:spPr>
      </p:pic>
      <p:sp>
        <p:nvSpPr>
          <p:cNvPr id="294" name="Google Shape;294;p41"/>
          <p:cNvSpPr txBox="1"/>
          <p:nvPr/>
        </p:nvSpPr>
        <p:spPr>
          <a:xfrm>
            <a:off x="3578088" y="1263428"/>
            <a:ext cx="5347200" cy="37635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A reference genome is a </a:t>
            </a:r>
            <a:r>
              <a:rPr lang="en" sz="1500">
                <a:solidFill>
                  <a:schemeClr val="dk1"/>
                </a:solidFill>
                <a:latin typeface="Calibri"/>
                <a:ea typeface="Calibri"/>
                <a:cs typeface="Calibri"/>
                <a:sym typeface="Calibri"/>
              </a:rPr>
              <a:t>haploid sequence that represents the genome of a species</a:t>
            </a:r>
            <a:endParaRPr sz="1100"/>
          </a:p>
          <a:p>
            <a:pPr marL="342900" marR="0" lvl="1" indent="0" algn="l" rtl="0">
              <a:spcBef>
                <a:spcPts val="0"/>
              </a:spcBef>
              <a:spcAft>
                <a:spcPts val="0"/>
              </a:spcAft>
              <a:buNone/>
            </a:pPr>
            <a:endParaRPr sz="1400" b="0" i="1" u="none" strike="noStrike" cap="none">
              <a:solidFill>
                <a:schemeClr val="dk1"/>
              </a:solidFill>
              <a:latin typeface="Calibri"/>
              <a:ea typeface="Calibri"/>
              <a:cs typeface="Calibri"/>
              <a:sym typeface="Calibri"/>
            </a:endParaRPr>
          </a:p>
          <a:p>
            <a:pPr marL="215900" marR="0" lvl="0" indent="-215900" algn="l" rtl="0">
              <a:spcBef>
                <a:spcPts val="0"/>
              </a:spcBef>
              <a:spcAft>
                <a:spcPts val="0"/>
              </a:spcAft>
              <a:buClr>
                <a:schemeClr val="dk1"/>
              </a:buClr>
              <a:buSzPts val="1400"/>
              <a:buFont typeface="Arial"/>
              <a:buChar char="•"/>
            </a:pPr>
            <a:r>
              <a:rPr lang="en" sz="1400">
                <a:solidFill>
                  <a:schemeClr val="dk1"/>
                </a:solidFill>
                <a:latin typeface="Calibri"/>
                <a:ea typeface="Calibri"/>
                <a:cs typeface="Calibri"/>
                <a:sym typeface="Calibri"/>
              </a:rPr>
              <a:t>Necessary to have a common reference so that loci and annotations can be compared between studies</a:t>
            </a:r>
            <a:endParaRPr sz="1100"/>
          </a:p>
          <a:p>
            <a:pPr marL="215900" marR="0" lvl="0" indent="-127000" algn="l" rtl="0">
              <a:spcBef>
                <a:spcPts val="0"/>
              </a:spcBef>
              <a:spcAft>
                <a:spcPts val="0"/>
              </a:spcAft>
              <a:buClr>
                <a:schemeClr val="dk1"/>
              </a:buClr>
              <a:buSzPts val="1400"/>
              <a:buFont typeface="Arial"/>
              <a:buNone/>
            </a:pPr>
            <a:endParaRPr sz="1400">
              <a:solidFill>
                <a:schemeClr val="dk1"/>
              </a:solidFill>
              <a:latin typeface="Calibri"/>
              <a:ea typeface="Calibri"/>
              <a:cs typeface="Calibri"/>
              <a:sym typeface="Calibri"/>
            </a:endParaRPr>
          </a:p>
          <a:p>
            <a:pPr marL="215900" marR="0" lvl="0" indent="-215900" algn="l" rtl="0">
              <a:spcBef>
                <a:spcPts val="0"/>
              </a:spcBef>
              <a:spcAft>
                <a:spcPts val="0"/>
              </a:spcAft>
              <a:buClr>
                <a:schemeClr val="dk1"/>
              </a:buClr>
              <a:buSzPts val="1400"/>
              <a:buFont typeface="Arial"/>
              <a:buChar char="•"/>
            </a:pPr>
            <a:r>
              <a:rPr lang="en" sz="1400">
                <a:solidFill>
                  <a:schemeClr val="dk1"/>
                </a:solidFill>
                <a:latin typeface="Calibri"/>
                <a:ea typeface="Calibri"/>
                <a:cs typeface="Calibri"/>
                <a:sym typeface="Calibri"/>
              </a:rPr>
              <a:t>Human genome created as a consensus of a number of individuals and has evolved from GRCh37 (hg19) with 250 gaps, to  GRCh38 (hg38) and the “gapless” T2T (2022)</a:t>
            </a:r>
            <a:endParaRPr sz="1100"/>
          </a:p>
          <a:p>
            <a:pPr marL="215900" marR="0" lvl="0" indent="-127000" algn="l" rtl="0">
              <a:spcBef>
                <a:spcPts val="0"/>
              </a:spcBef>
              <a:spcAft>
                <a:spcPts val="0"/>
              </a:spcAft>
              <a:buClr>
                <a:schemeClr val="dk1"/>
              </a:buClr>
              <a:buSzPts val="1400"/>
              <a:buFont typeface="Arial"/>
              <a:buNone/>
            </a:pPr>
            <a:endParaRPr sz="1400">
              <a:solidFill>
                <a:schemeClr val="dk1"/>
              </a:solidFill>
              <a:latin typeface="Calibri"/>
              <a:ea typeface="Calibri"/>
              <a:cs typeface="Calibri"/>
              <a:sym typeface="Calibri"/>
            </a:endParaRPr>
          </a:p>
          <a:p>
            <a:pPr marL="215900" marR="0" lvl="0" indent="-215900" algn="l" rtl="0">
              <a:spcBef>
                <a:spcPts val="0"/>
              </a:spcBef>
              <a:spcAft>
                <a:spcPts val="0"/>
              </a:spcAft>
              <a:buClr>
                <a:schemeClr val="dk1"/>
              </a:buClr>
              <a:buSzPts val="1400"/>
              <a:buFont typeface="Arial"/>
              <a:buChar char="•"/>
            </a:pPr>
            <a:r>
              <a:rPr lang="en" sz="1400">
                <a:solidFill>
                  <a:schemeClr val="dk1"/>
                </a:solidFill>
                <a:latin typeface="Calibri"/>
                <a:ea typeface="Calibri"/>
                <a:cs typeface="Calibri"/>
                <a:sym typeface="Calibri"/>
              </a:rPr>
              <a:t>Choosing a reference version depends on available annotations and a need to be compatible with earlier studies, so the latest version is not always the best choice. </a:t>
            </a:r>
            <a:endParaRPr sz="1100"/>
          </a:p>
          <a:p>
            <a:pPr marL="215900" marR="0" lvl="0" indent="-127000" algn="l" rtl="0">
              <a:spcBef>
                <a:spcPts val="0"/>
              </a:spcBef>
              <a:spcAft>
                <a:spcPts val="0"/>
              </a:spcAft>
              <a:buClr>
                <a:schemeClr val="dk1"/>
              </a:buClr>
              <a:buSzPts val="1400"/>
              <a:buFont typeface="Arial"/>
              <a:buNone/>
            </a:pPr>
            <a:endParaRPr sz="1400">
              <a:solidFill>
                <a:schemeClr val="dk1"/>
              </a:solidFill>
              <a:latin typeface="Calibri"/>
              <a:ea typeface="Calibri"/>
              <a:cs typeface="Calibri"/>
              <a:sym typeface="Calibri"/>
            </a:endParaRPr>
          </a:p>
          <a:p>
            <a:pPr marL="215900" marR="0" lvl="0" indent="-127000" algn="l" rtl="0">
              <a:spcBef>
                <a:spcPts val="0"/>
              </a:spcBef>
              <a:spcAft>
                <a:spcPts val="0"/>
              </a:spcAft>
              <a:buClr>
                <a:schemeClr val="dk1"/>
              </a:buClr>
              <a:buSzPts val="1400"/>
              <a:buFont typeface="Arial"/>
              <a:buNone/>
            </a:pPr>
            <a:endParaRPr sz="1400">
              <a:solidFill>
                <a:schemeClr val="dk1"/>
              </a:solidFill>
              <a:latin typeface="Calibri"/>
              <a:ea typeface="Calibri"/>
              <a:cs typeface="Calibri"/>
              <a:sym typeface="Calibri"/>
            </a:endParaRPr>
          </a:p>
          <a:p>
            <a:pPr marL="0" marR="0" lvl="0" indent="0" algn="l" rtl="0">
              <a:spcBef>
                <a:spcPts val="0"/>
              </a:spcBef>
              <a:spcAft>
                <a:spcPts val="0"/>
              </a:spcAft>
              <a:buNone/>
            </a:pPr>
            <a:endParaRPr sz="1400">
              <a:solidFill>
                <a:schemeClr val="dk1"/>
              </a:solidFill>
              <a:latin typeface="Calibri"/>
              <a:ea typeface="Calibri"/>
              <a:cs typeface="Calibri"/>
              <a:sym typeface="Calibri"/>
            </a:endParaRPr>
          </a:p>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sp>
        <p:nvSpPr>
          <p:cNvPr id="295" name="Google Shape;295;p41"/>
          <p:cNvSpPr txBox="1"/>
          <p:nvPr/>
        </p:nvSpPr>
        <p:spPr>
          <a:xfrm>
            <a:off x="1134194" y="4307340"/>
            <a:ext cx="6875612" cy="484748"/>
          </a:xfrm>
          <a:prstGeom prst="rect">
            <a:avLst/>
          </a:prstGeom>
          <a:solidFill>
            <a:srgbClr val="B3D7DB"/>
          </a:solidFill>
          <a:ln>
            <a:noFill/>
          </a:ln>
        </p:spPr>
        <p:txBody>
          <a:bodyPr spcFirstLastPara="1" wrap="square" lIns="68575" tIns="34275" rIns="68575" bIns="34275" anchor="t" anchorCtr="0">
            <a:spAutoFit/>
          </a:bodyPr>
          <a:lstStyle/>
          <a:p>
            <a:pPr marL="0" marR="0" lvl="0" indent="0" algn="l" rtl="0">
              <a:spcBef>
                <a:spcPts val="0"/>
              </a:spcBef>
              <a:spcAft>
                <a:spcPts val="0"/>
              </a:spcAft>
              <a:buClr>
                <a:schemeClr val="dk1"/>
              </a:buClr>
              <a:buSzPts val="1400"/>
              <a:buFont typeface="Calibri"/>
              <a:buNone/>
            </a:pPr>
            <a:r>
              <a:rPr lang="en" sz="1400">
                <a:solidFill>
                  <a:schemeClr val="dk1"/>
                </a:solidFill>
                <a:latin typeface="Calibri"/>
                <a:ea typeface="Calibri"/>
                <a:cs typeface="Calibri"/>
                <a:sym typeface="Calibri"/>
              </a:rPr>
              <a:t>Important to </a:t>
            </a:r>
            <a:r>
              <a:rPr lang="en" sz="1400" b="1">
                <a:solidFill>
                  <a:schemeClr val="dk1"/>
                </a:solidFill>
                <a:latin typeface="Calibri"/>
                <a:ea typeface="Calibri"/>
                <a:cs typeface="Calibri"/>
                <a:sym typeface="Calibri"/>
              </a:rPr>
              <a:t>keep</a:t>
            </a:r>
            <a:r>
              <a:rPr lang="en" sz="1400">
                <a:solidFill>
                  <a:schemeClr val="dk1"/>
                </a:solidFill>
                <a:latin typeface="Calibri"/>
                <a:ea typeface="Calibri"/>
                <a:cs typeface="Calibri"/>
                <a:sym typeface="Calibri"/>
              </a:rPr>
              <a:t> </a:t>
            </a:r>
            <a:r>
              <a:rPr lang="en" sz="1400" b="1">
                <a:solidFill>
                  <a:schemeClr val="dk1"/>
                </a:solidFill>
                <a:latin typeface="Calibri"/>
                <a:ea typeface="Calibri"/>
                <a:cs typeface="Calibri"/>
                <a:sym typeface="Calibri"/>
              </a:rPr>
              <a:t>track of which </a:t>
            </a:r>
            <a:r>
              <a:rPr lang="en" sz="1400" b="1" i="1">
                <a:solidFill>
                  <a:schemeClr val="dk1"/>
                </a:solidFill>
                <a:latin typeface="Calibri"/>
                <a:ea typeface="Calibri"/>
                <a:cs typeface="Calibri"/>
                <a:sym typeface="Calibri"/>
              </a:rPr>
              <a:t>version</a:t>
            </a:r>
            <a:r>
              <a:rPr lang="en" sz="1400" b="1">
                <a:solidFill>
                  <a:schemeClr val="dk1"/>
                </a:solidFill>
                <a:latin typeface="Calibri"/>
                <a:ea typeface="Calibri"/>
                <a:cs typeface="Calibri"/>
                <a:sym typeface="Calibri"/>
              </a:rPr>
              <a:t> </a:t>
            </a:r>
            <a:r>
              <a:rPr lang="en" sz="1400">
                <a:solidFill>
                  <a:schemeClr val="dk1"/>
                </a:solidFill>
                <a:latin typeface="Calibri"/>
                <a:ea typeface="Calibri"/>
                <a:cs typeface="Calibri"/>
                <a:sym typeface="Calibri"/>
              </a:rPr>
              <a:t>of the reference genome your data was mapped to - the same version must be used in all downstream analyses</a:t>
            </a:r>
            <a:endParaRPr sz="11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42"/>
          <p:cNvSpPr/>
          <p:nvPr/>
        </p:nvSpPr>
        <p:spPr>
          <a:xfrm>
            <a:off x="467150" y="1655425"/>
            <a:ext cx="7906500" cy="2767500"/>
          </a:xfrm>
          <a:prstGeom prst="rect">
            <a:avLst/>
          </a:prstGeom>
          <a:solidFill>
            <a:srgbClr val="EDF4D9"/>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302" name="Google Shape;302;p42"/>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Read alignment to reference</a:t>
            </a:r>
            <a:endParaRPr/>
          </a:p>
        </p:txBody>
      </p:sp>
      <p:sp>
        <p:nvSpPr>
          <p:cNvPr id="303" name="Google Shape;303;p42"/>
          <p:cNvSpPr txBox="1"/>
          <p:nvPr/>
        </p:nvSpPr>
        <p:spPr>
          <a:xfrm>
            <a:off x="900112" y="1032172"/>
            <a:ext cx="7343774" cy="623248"/>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800">
                <a:solidFill>
                  <a:schemeClr val="dk1"/>
                </a:solidFill>
                <a:latin typeface="Calibri"/>
                <a:ea typeface="Calibri"/>
                <a:cs typeface="Calibri"/>
                <a:sym typeface="Calibri"/>
              </a:rPr>
              <a:t>Alignment (or mapping) is the process of finding the best matching location of the sequencing read in the reference genome</a:t>
            </a:r>
            <a:endParaRPr sz="1100"/>
          </a:p>
        </p:txBody>
      </p:sp>
      <p:sp>
        <p:nvSpPr>
          <p:cNvPr id="304" name="Google Shape;304;p42"/>
          <p:cNvSpPr txBox="1"/>
          <p:nvPr/>
        </p:nvSpPr>
        <p:spPr>
          <a:xfrm>
            <a:off x="2394834" y="1980590"/>
            <a:ext cx="5978700" cy="260700"/>
          </a:xfrm>
          <a:prstGeom prst="rect">
            <a:avLst/>
          </a:prstGeom>
          <a:noFill/>
          <a:ln>
            <a:noFill/>
          </a:ln>
        </p:spPr>
        <p:txBody>
          <a:bodyPr spcFirstLastPara="1" wrap="square" lIns="60125" tIns="30050" rIns="60125" bIns="30050" anchor="t" anchorCtr="0">
            <a:spAutoFit/>
          </a:bodyPr>
          <a:lstStyle/>
          <a:p>
            <a:pPr marL="0" marR="0" lvl="0" indent="0" algn="l" rtl="0">
              <a:spcBef>
                <a:spcPts val="0"/>
              </a:spcBef>
              <a:spcAft>
                <a:spcPts val="0"/>
              </a:spcAft>
              <a:buNone/>
            </a:pPr>
            <a:r>
              <a:rPr lang="en" sz="1300" b="1">
                <a:solidFill>
                  <a:srgbClr val="809D2E"/>
                </a:solidFill>
                <a:latin typeface="Courier New"/>
                <a:ea typeface="Courier New"/>
                <a:cs typeface="Courier New"/>
                <a:sym typeface="Courier New"/>
              </a:rPr>
              <a:t>CCCCGCTAGCTAGCTAGCTAGCTAGCTAGCTAGCTACCCTCTTCCTTAGGG</a:t>
            </a:r>
            <a:endParaRPr sz="1100"/>
          </a:p>
        </p:txBody>
      </p:sp>
      <p:sp>
        <p:nvSpPr>
          <p:cNvPr id="305" name="Google Shape;305;p42"/>
          <p:cNvSpPr txBox="1"/>
          <p:nvPr/>
        </p:nvSpPr>
        <p:spPr>
          <a:xfrm>
            <a:off x="4403725" y="2218325"/>
            <a:ext cx="1799700" cy="245400"/>
          </a:xfrm>
          <a:prstGeom prst="rect">
            <a:avLst/>
          </a:prstGeom>
          <a:solidFill>
            <a:srgbClr val="DBDBDB"/>
          </a:solidFill>
          <a:ln w="9525" cap="flat" cmpd="sng">
            <a:solidFill>
              <a:schemeClr val="dk1"/>
            </a:solidFill>
            <a:prstDash val="solid"/>
            <a:round/>
            <a:headEnd type="none" w="sm" len="sm"/>
            <a:tailEnd type="none" w="sm" len="sm"/>
          </a:ln>
        </p:spPr>
        <p:txBody>
          <a:bodyPr spcFirstLastPara="1" wrap="square" lIns="60125" tIns="30050" rIns="60125" bIns="30050" anchor="t" anchorCtr="0">
            <a:spAutoFit/>
          </a:bodyPr>
          <a:lstStyle/>
          <a:p>
            <a:pPr marL="0" marR="0" lvl="0" indent="0" algn="l" rtl="0">
              <a:spcBef>
                <a:spcPts val="0"/>
              </a:spcBef>
              <a:spcAft>
                <a:spcPts val="0"/>
              </a:spcAft>
              <a:buNone/>
            </a:pPr>
            <a:r>
              <a:rPr lang="en" sz="1200" b="1">
                <a:solidFill>
                  <a:srgbClr val="A950BE"/>
                </a:solidFill>
                <a:latin typeface="Courier New"/>
                <a:ea typeface="Courier New"/>
                <a:cs typeface="Courier New"/>
                <a:sym typeface="Courier New"/>
              </a:rPr>
              <a:t>GCTAGCTAGCTAGCTACC</a:t>
            </a:r>
            <a:endParaRPr sz="1000"/>
          </a:p>
        </p:txBody>
      </p:sp>
      <p:sp>
        <p:nvSpPr>
          <p:cNvPr id="306" name="Google Shape;306;p42"/>
          <p:cNvSpPr txBox="1"/>
          <p:nvPr/>
        </p:nvSpPr>
        <p:spPr>
          <a:xfrm>
            <a:off x="628650" y="1984531"/>
            <a:ext cx="1060510" cy="263189"/>
          </a:xfrm>
          <a:prstGeom prst="rect">
            <a:avLst/>
          </a:prstGeom>
          <a:noFill/>
          <a:ln>
            <a:noFill/>
          </a:ln>
        </p:spPr>
        <p:txBody>
          <a:bodyPr spcFirstLastPara="1" wrap="square" lIns="60125" tIns="30050" rIns="60125" bIns="30050" anchor="t" anchorCtr="0">
            <a:spAutoFit/>
          </a:bodyPr>
          <a:lstStyle/>
          <a:p>
            <a:pPr marL="0" marR="0" lvl="0" indent="0" algn="l" rtl="0">
              <a:spcBef>
                <a:spcPts val="0"/>
              </a:spcBef>
              <a:spcAft>
                <a:spcPts val="0"/>
              </a:spcAft>
              <a:buNone/>
            </a:pPr>
            <a:r>
              <a:rPr lang="en" sz="1300" b="1">
                <a:solidFill>
                  <a:srgbClr val="809D2E"/>
                </a:solidFill>
                <a:latin typeface="Courier New"/>
                <a:ea typeface="Courier New"/>
                <a:cs typeface="Courier New"/>
                <a:sym typeface="Courier New"/>
              </a:rPr>
              <a:t>REFERENCE</a:t>
            </a:r>
            <a:endParaRPr sz="1100"/>
          </a:p>
        </p:txBody>
      </p:sp>
      <p:sp>
        <p:nvSpPr>
          <p:cNvPr id="307" name="Google Shape;307;p42"/>
          <p:cNvSpPr txBox="1"/>
          <p:nvPr/>
        </p:nvSpPr>
        <p:spPr>
          <a:xfrm>
            <a:off x="620767" y="2255603"/>
            <a:ext cx="1957218" cy="263189"/>
          </a:xfrm>
          <a:prstGeom prst="rect">
            <a:avLst/>
          </a:prstGeom>
          <a:noFill/>
          <a:ln>
            <a:noFill/>
          </a:ln>
        </p:spPr>
        <p:txBody>
          <a:bodyPr spcFirstLastPara="1" wrap="square" lIns="60125" tIns="30050" rIns="60125" bIns="30050" anchor="t" anchorCtr="0">
            <a:spAutoFit/>
          </a:bodyPr>
          <a:lstStyle/>
          <a:p>
            <a:pPr marL="0" marR="0" lvl="0" indent="0" algn="l" rtl="0">
              <a:spcBef>
                <a:spcPts val="0"/>
              </a:spcBef>
              <a:spcAft>
                <a:spcPts val="0"/>
              </a:spcAft>
              <a:buNone/>
            </a:pPr>
            <a:r>
              <a:rPr lang="en" sz="1300" b="1">
                <a:solidFill>
                  <a:srgbClr val="A950BE"/>
                </a:solidFill>
                <a:latin typeface="Courier New"/>
                <a:ea typeface="Courier New"/>
                <a:cs typeface="Courier New"/>
                <a:sym typeface="Courier New"/>
              </a:rPr>
              <a:t>SEQUENCING READS</a:t>
            </a:r>
            <a:endParaRPr sz="1100"/>
          </a:p>
        </p:txBody>
      </p:sp>
      <p:sp>
        <p:nvSpPr>
          <p:cNvPr id="308" name="Google Shape;308;p42"/>
          <p:cNvSpPr txBox="1"/>
          <p:nvPr/>
        </p:nvSpPr>
        <p:spPr>
          <a:xfrm>
            <a:off x="5384250" y="2549025"/>
            <a:ext cx="1827600" cy="269400"/>
          </a:xfrm>
          <a:prstGeom prst="rect">
            <a:avLst/>
          </a:prstGeom>
          <a:solidFill>
            <a:srgbClr val="DBDBDB"/>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spcBef>
                <a:spcPts val="0"/>
              </a:spcBef>
              <a:spcAft>
                <a:spcPts val="0"/>
              </a:spcAft>
              <a:buNone/>
            </a:pPr>
            <a:r>
              <a:rPr lang="en" sz="1300" b="1">
                <a:solidFill>
                  <a:srgbClr val="A950BE"/>
                </a:solidFill>
                <a:latin typeface="Courier New"/>
                <a:ea typeface="Courier New"/>
                <a:cs typeface="Courier New"/>
                <a:sym typeface="Courier New"/>
              </a:rPr>
              <a:t>TAGCTACCCTCTTCCTT</a:t>
            </a:r>
            <a:endParaRPr sz="1300" b="1">
              <a:solidFill>
                <a:srgbClr val="A950BE"/>
              </a:solidFill>
              <a:latin typeface="Calibri"/>
              <a:ea typeface="Calibri"/>
              <a:cs typeface="Calibri"/>
              <a:sym typeface="Calibri"/>
            </a:endParaRPr>
          </a:p>
        </p:txBody>
      </p:sp>
      <p:sp>
        <p:nvSpPr>
          <p:cNvPr id="309" name="Google Shape;309;p42"/>
          <p:cNvSpPr txBox="1"/>
          <p:nvPr/>
        </p:nvSpPr>
        <p:spPr>
          <a:xfrm>
            <a:off x="2481000" y="2212450"/>
            <a:ext cx="1756200" cy="269400"/>
          </a:xfrm>
          <a:prstGeom prst="rect">
            <a:avLst/>
          </a:prstGeom>
          <a:solidFill>
            <a:srgbClr val="DBDBDB"/>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spcBef>
                <a:spcPts val="0"/>
              </a:spcBef>
              <a:spcAft>
                <a:spcPts val="0"/>
              </a:spcAft>
              <a:buNone/>
            </a:pPr>
            <a:r>
              <a:rPr lang="en" sz="1300" b="1">
                <a:solidFill>
                  <a:srgbClr val="A950BE"/>
                </a:solidFill>
                <a:latin typeface="Courier New"/>
                <a:ea typeface="Courier New"/>
                <a:cs typeface="Courier New"/>
                <a:sym typeface="Courier New"/>
              </a:rPr>
              <a:t>CCCGCTAGCTAGCTAG</a:t>
            </a:r>
            <a:endParaRPr sz="1300" b="1">
              <a:solidFill>
                <a:srgbClr val="A950BE"/>
              </a:solidFill>
              <a:latin typeface="Calibri"/>
              <a:ea typeface="Calibri"/>
              <a:cs typeface="Calibri"/>
              <a:sym typeface="Calibri"/>
            </a:endParaRPr>
          </a:p>
        </p:txBody>
      </p:sp>
      <p:sp>
        <p:nvSpPr>
          <p:cNvPr id="310" name="Google Shape;310;p42"/>
          <p:cNvSpPr txBox="1"/>
          <p:nvPr/>
        </p:nvSpPr>
        <p:spPr>
          <a:xfrm>
            <a:off x="3394800" y="2549575"/>
            <a:ext cx="1756200" cy="269400"/>
          </a:xfrm>
          <a:prstGeom prst="rect">
            <a:avLst/>
          </a:prstGeom>
          <a:solidFill>
            <a:srgbClr val="DBDBDB"/>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spcBef>
                <a:spcPts val="0"/>
              </a:spcBef>
              <a:spcAft>
                <a:spcPts val="0"/>
              </a:spcAft>
              <a:buNone/>
            </a:pPr>
            <a:r>
              <a:rPr lang="en" sz="1300" b="1">
                <a:solidFill>
                  <a:srgbClr val="A950BE"/>
                </a:solidFill>
                <a:latin typeface="Courier New"/>
                <a:ea typeface="Courier New"/>
                <a:cs typeface="Courier New"/>
                <a:sym typeface="Courier New"/>
              </a:rPr>
              <a:t>TAGCTAGCTAGCTAGC</a:t>
            </a:r>
            <a:endParaRPr sz="1300" b="1">
              <a:solidFill>
                <a:srgbClr val="A950BE"/>
              </a:solidFill>
              <a:latin typeface="Calibri"/>
              <a:ea typeface="Calibri"/>
              <a:cs typeface="Calibri"/>
              <a:sym typeface="Calibri"/>
            </a:endParaRPr>
          </a:p>
        </p:txBody>
      </p:sp>
      <p:sp>
        <p:nvSpPr>
          <p:cNvPr id="311" name="Google Shape;311;p42"/>
          <p:cNvSpPr txBox="1"/>
          <p:nvPr/>
        </p:nvSpPr>
        <p:spPr>
          <a:xfrm>
            <a:off x="900112" y="3160643"/>
            <a:ext cx="6703323" cy="1315745"/>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b="1">
                <a:solidFill>
                  <a:schemeClr val="dk1"/>
                </a:solidFill>
                <a:latin typeface="Calibri"/>
                <a:ea typeface="Calibri"/>
                <a:cs typeface="Calibri"/>
                <a:sym typeface="Calibri"/>
              </a:rPr>
              <a:t>Alignment tools:</a:t>
            </a:r>
            <a:r>
              <a:rPr lang="en" sz="1400">
                <a:solidFill>
                  <a:schemeClr val="dk1"/>
                </a:solidFill>
                <a:latin typeface="Calibri"/>
                <a:ea typeface="Calibri"/>
                <a:cs typeface="Calibri"/>
                <a:sym typeface="Calibri"/>
              </a:rPr>
              <a:t> Mapping millions of reads requires specialized software, e.g. bwa mem, bowtie2 (short reads) or minimap2 (long reads)</a:t>
            </a:r>
            <a:endParaRPr sz="1100"/>
          </a:p>
          <a:p>
            <a:pPr marL="0" marR="0" lvl="0" indent="0" algn="l" rtl="0">
              <a:spcBef>
                <a:spcPts val="0"/>
              </a:spcBef>
              <a:spcAft>
                <a:spcPts val="0"/>
              </a:spcAft>
              <a:buNone/>
            </a:pPr>
            <a:endParaRPr sz="1400">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400"/>
              <a:buFont typeface="Calibri"/>
              <a:buNone/>
            </a:pPr>
            <a:r>
              <a:rPr lang="en" sz="1400" b="1">
                <a:solidFill>
                  <a:schemeClr val="dk1"/>
                </a:solidFill>
                <a:latin typeface="Calibri"/>
                <a:ea typeface="Calibri"/>
                <a:cs typeface="Calibri"/>
                <a:sym typeface="Calibri"/>
              </a:rPr>
              <a:t>Uniquely mapped </a:t>
            </a:r>
            <a:r>
              <a:rPr lang="en" sz="1400">
                <a:solidFill>
                  <a:schemeClr val="dk1"/>
                </a:solidFill>
                <a:latin typeface="Calibri"/>
                <a:ea typeface="Calibri"/>
                <a:cs typeface="Calibri"/>
                <a:sym typeface="Calibri"/>
              </a:rPr>
              <a:t>reads align to one (best) location in the genome </a:t>
            </a:r>
            <a:endParaRPr sz="1100"/>
          </a:p>
          <a:p>
            <a:pPr marL="0" marR="0" lvl="0" indent="0" algn="l" rtl="0">
              <a:spcBef>
                <a:spcPts val="0"/>
              </a:spcBef>
              <a:spcAft>
                <a:spcPts val="0"/>
              </a:spcAft>
              <a:buClr>
                <a:schemeClr val="dk1"/>
              </a:buClr>
              <a:buSzPts val="1400"/>
              <a:buFont typeface="Calibri"/>
              <a:buNone/>
            </a:pPr>
            <a:r>
              <a:rPr lang="en" sz="1400" b="1">
                <a:solidFill>
                  <a:schemeClr val="dk1"/>
                </a:solidFill>
                <a:latin typeface="Calibri"/>
                <a:ea typeface="Calibri"/>
                <a:cs typeface="Calibri"/>
                <a:sym typeface="Calibri"/>
              </a:rPr>
              <a:t>Multi-mapping read</a:t>
            </a:r>
            <a:r>
              <a:rPr lang="en" sz="1400">
                <a:solidFill>
                  <a:schemeClr val="dk1"/>
                </a:solidFill>
                <a:latin typeface="Calibri"/>
                <a:ea typeface="Calibri"/>
                <a:cs typeface="Calibri"/>
                <a:sym typeface="Calibri"/>
              </a:rPr>
              <a:t>s have many best matches (e.g. repeats)</a:t>
            </a:r>
            <a:endParaRPr sz="1100"/>
          </a:p>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43"/>
          <p:cNvSpPr/>
          <p:nvPr/>
        </p:nvSpPr>
        <p:spPr>
          <a:xfrm>
            <a:off x="618739" y="1062278"/>
            <a:ext cx="7518504" cy="3371276"/>
          </a:xfrm>
          <a:prstGeom prst="rect">
            <a:avLst/>
          </a:prstGeom>
          <a:solidFill>
            <a:srgbClr val="EDF4D9"/>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pic>
        <p:nvPicPr>
          <p:cNvPr id="317" name="Google Shape;317;p43"/>
          <p:cNvPicPr preferRelativeResize="0">
            <a:picLocks noGrp="1"/>
          </p:cNvPicPr>
          <p:nvPr>
            <p:ph type="body" idx="1"/>
          </p:nvPr>
        </p:nvPicPr>
        <p:blipFill rotWithShape="1">
          <a:blip r:embed="rId3">
            <a:alphaModFix/>
          </a:blip>
          <a:srcRect/>
          <a:stretch/>
        </p:blipFill>
        <p:spPr>
          <a:xfrm>
            <a:off x="1587527" y="1165154"/>
            <a:ext cx="5580926" cy="3165526"/>
          </a:xfrm>
          <a:prstGeom prst="rect">
            <a:avLst/>
          </a:prstGeom>
          <a:noFill/>
          <a:ln>
            <a:noFill/>
          </a:ln>
        </p:spPr>
      </p:pic>
      <p:sp>
        <p:nvSpPr>
          <p:cNvPr id="318" name="Google Shape;318;p43"/>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Paired-end reads</a:t>
            </a:r>
            <a:endParaRPr/>
          </a:p>
        </p:txBody>
      </p:sp>
      <p:sp>
        <p:nvSpPr>
          <p:cNvPr id="319" name="Google Shape;319;p43"/>
          <p:cNvSpPr txBox="1"/>
          <p:nvPr/>
        </p:nvSpPr>
        <p:spPr>
          <a:xfrm>
            <a:off x="737428" y="4433555"/>
            <a:ext cx="7518504" cy="230833"/>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100">
                <a:solidFill>
                  <a:schemeClr val="dk1"/>
                </a:solidFill>
                <a:latin typeface="Calibri"/>
                <a:ea typeface="Calibri"/>
                <a:cs typeface="Calibri"/>
                <a:sym typeface="Calibri"/>
              </a:rPr>
              <a:t>https://emea.illumina.com/science/technology/next-generation-sequencing/plan-experiments/paired-end-vs-single-read.html</a:t>
            </a:r>
            <a:endParaRPr sz="11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pic>
        <p:nvPicPr>
          <p:cNvPr id="325" name="Google Shape;325;p44"/>
          <p:cNvPicPr preferRelativeResize="0">
            <a:picLocks noGrp="1"/>
          </p:cNvPicPr>
          <p:nvPr>
            <p:ph type="body" idx="1"/>
          </p:nvPr>
        </p:nvPicPr>
        <p:blipFill rotWithShape="1">
          <a:blip r:embed="rId3">
            <a:alphaModFix/>
          </a:blip>
          <a:srcRect t="12623" b="9016"/>
          <a:stretch/>
        </p:blipFill>
        <p:spPr>
          <a:xfrm>
            <a:off x="873236" y="1570385"/>
            <a:ext cx="7340933" cy="2753139"/>
          </a:xfrm>
          <a:prstGeom prst="rect">
            <a:avLst/>
          </a:prstGeom>
          <a:noFill/>
          <a:ln>
            <a:noFill/>
          </a:ln>
        </p:spPr>
      </p:pic>
      <p:sp>
        <p:nvSpPr>
          <p:cNvPr id="326" name="Google Shape;326;p44"/>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Read Depth (coverage)</a:t>
            </a:r>
            <a:endParaRPr/>
          </a:p>
        </p:txBody>
      </p:sp>
      <p:sp>
        <p:nvSpPr>
          <p:cNvPr id="327" name="Google Shape;327;p44"/>
          <p:cNvSpPr txBox="1"/>
          <p:nvPr/>
        </p:nvSpPr>
        <p:spPr>
          <a:xfrm>
            <a:off x="898692" y="1118326"/>
            <a:ext cx="7343774" cy="346249"/>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800">
                <a:solidFill>
                  <a:schemeClr val="dk1"/>
                </a:solidFill>
                <a:latin typeface="Calibri"/>
                <a:ea typeface="Calibri"/>
                <a:cs typeface="Calibri"/>
                <a:sym typeface="Calibri"/>
              </a:rPr>
              <a:t>Mapping millions of reads results in many reads covering the same position</a:t>
            </a:r>
            <a:endParaRPr sz="1100"/>
          </a:p>
        </p:txBody>
      </p:sp>
      <p:sp>
        <p:nvSpPr>
          <p:cNvPr id="328" name="Google Shape;328;p44"/>
          <p:cNvSpPr/>
          <p:nvPr/>
        </p:nvSpPr>
        <p:spPr>
          <a:xfrm>
            <a:off x="875478" y="3561419"/>
            <a:ext cx="7356600" cy="984000"/>
          </a:xfrm>
          <a:prstGeom prst="rect">
            <a:avLst/>
          </a:prstGeom>
          <a:solidFill>
            <a:schemeClr val="accent1"/>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r>
              <a:rPr lang="en" sz="1300">
                <a:solidFill>
                  <a:schemeClr val="lt1"/>
                </a:solidFill>
                <a:latin typeface="Calibri"/>
                <a:ea typeface="Calibri"/>
                <a:cs typeface="Calibri"/>
                <a:sym typeface="Calibri"/>
              </a:rPr>
              <a:t>The number of reads that align to (cover) a given position in the reference is called Coverage or Depth</a:t>
            </a:r>
            <a:endParaRPr sz="1000"/>
          </a:p>
          <a:p>
            <a:pPr marL="0" marR="0" lvl="0" indent="0" algn="ctr" rtl="0">
              <a:spcBef>
                <a:spcPts val="0"/>
              </a:spcBef>
              <a:spcAft>
                <a:spcPts val="0"/>
              </a:spcAft>
              <a:buNone/>
            </a:pPr>
            <a:endParaRPr sz="1300">
              <a:solidFill>
                <a:schemeClr val="lt1"/>
              </a:solidFill>
              <a:latin typeface="Calibri"/>
              <a:ea typeface="Calibri"/>
              <a:cs typeface="Calibri"/>
              <a:sym typeface="Calibri"/>
            </a:endParaRPr>
          </a:p>
          <a:p>
            <a:pPr marL="0" marR="0" lvl="0" indent="0" algn="ctr" rtl="0">
              <a:spcBef>
                <a:spcPts val="0"/>
              </a:spcBef>
              <a:spcAft>
                <a:spcPts val="0"/>
              </a:spcAft>
              <a:buNone/>
            </a:pPr>
            <a:r>
              <a:rPr lang="en" sz="1300">
                <a:solidFill>
                  <a:schemeClr val="lt1"/>
                </a:solidFill>
                <a:latin typeface="Calibri"/>
                <a:ea typeface="Calibri"/>
                <a:cs typeface="Calibri"/>
                <a:sym typeface="Calibri"/>
              </a:rPr>
              <a:t>A mean coverage of 30 (30X) is common in variant calling</a:t>
            </a:r>
            <a:endParaRPr sz="1000"/>
          </a:p>
        </p:txBody>
      </p:sp>
      <p:pic>
        <p:nvPicPr>
          <p:cNvPr id="329" name="Google Shape;329;p44" title="Screenshot 2026-02-06 at 08.27.44.png"/>
          <p:cNvPicPr preferRelativeResize="0"/>
          <p:nvPr/>
        </p:nvPicPr>
        <p:blipFill>
          <a:blip r:embed="rId4">
            <a:alphaModFix/>
          </a:blip>
          <a:stretch>
            <a:fillRect/>
          </a:stretch>
        </p:blipFill>
        <p:spPr>
          <a:xfrm>
            <a:off x="7880750" y="4865568"/>
            <a:ext cx="971550" cy="2286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45"/>
          <p:cNvSpPr/>
          <p:nvPr/>
        </p:nvSpPr>
        <p:spPr>
          <a:xfrm>
            <a:off x="740465" y="1082515"/>
            <a:ext cx="7663070" cy="3480599"/>
          </a:xfrm>
          <a:prstGeom prst="rect">
            <a:avLst/>
          </a:prstGeom>
          <a:solidFill>
            <a:srgbClr val="EDF4D9"/>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336" name="Google Shape;336;p45"/>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2100"/>
              <a:buFont typeface="Arial"/>
              <a:buNone/>
            </a:pPr>
            <a:r>
              <a:rPr lang="en" sz="2100"/>
              <a:t>Mapping output - SAM format</a:t>
            </a:r>
            <a:endParaRPr/>
          </a:p>
        </p:txBody>
      </p:sp>
      <p:sp>
        <p:nvSpPr>
          <p:cNvPr id="337" name="Google Shape;337;p45"/>
          <p:cNvSpPr/>
          <p:nvPr/>
        </p:nvSpPr>
        <p:spPr>
          <a:xfrm>
            <a:off x="1344777" y="3503423"/>
            <a:ext cx="957900" cy="276900"/>
          </a:xfrm>
          <a:prstGeom prst="rect">
            <a:avLst/>
          </a:prstGeom>
          <a:noFill/>
          <a:ln>
            <a:noFill/>
          </a:ln>
        </p:spPr>
        <p:txBody>
          <a:bodyPr spcFirstLastPara="1" wrap="square" lIns="34275" tIns="34275" rIns="34275" bIns="34275" anchor="t" anchorCtr="0">
            <a:no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Read name</a:t>
            </a:r>
            <a:endParaRPr sz="1100"/>
          </a:p>
        </p:txBody>
      </p:sp>
      <p:sp>
        <p:nvSpPr>
          <p:cNvPr id="338" name="Google Shape;338;p45"/>
          <p:cNvSpPr txBox="1"/>
          <p:nvPr/>
        </p:nvSpPr>
        <p:spPr>
          <a:xfrm>
            <a:off x="2493376" y="3392761"/>
            <a:ext cx="1447200" cy="2847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dirty="0">
                <a:solidFill>
                  <a:schemeClr val="dk1"/>
                </a:solidFill>
                <a:latin typeface="Calibri"/>
                <a:ea typeface="Calibri"/>
                <a:cs typeface="Calibri"/>
                <a:sym typeface="Calibri"/>
              </a:rPr>
              <a:t>Start position</a:t>
            </a:r>
            <a:endParaRPr sz="1100" dirty="0"/>
          </a:p>
        </p:txBody>
      </p:sp>
      <p:sp>
        <p:nvSpPr>
          <p:cNvPr id="339" name="Google Shape;339;p45"/>
          <p:cNvSpPr txBox="1"/>
          <p:nvPr/>
        </p:nvSpPr>
        <p:spPr>
          <a:xfrm>
            <a:off x="5347733" y="3503265"/>
            <a:ext cx="957900" cy="2847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dirty="0">
                <a:solidFill>
                  <a:schemeClr val="dk1"/>
                </a:solidFill>
                <a:latin typeface="Calibri"/>
                <a:ea typeface="Calibri"/>
                <a:cs typeface="Calibri"/>
                <a:sym typeface="Calibri"/>
              </a:rPr>
              <a:t>Sequence</a:t>
            </a:r>
            <a:endParaRPr sz="1100" dirty="0"/>
          </a:p>
        </p:txBody>
      </p:sp>
      <p:sp>
        <p:nvSpPr>
          <p:cNvPr id="340" name="Google Shape;340;p45"/>
          <p:cNvSpPr txBox="1"/>
          <p:nvPr/>
        </p:nvSpPr>
        <p:spPr>
          <a:xfrm>
            <a:off x="6660801" y="3503265"/>
            <a:ext cx="773100" cy="2847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dirty="0">
                <a:solidFill>
                  <a:schemeClr val="dk1"/>
                </a:solidFill>
                <a:latin typeface="Calibri"/>
                <a:ea typeface="Calibri"/>
                <a:cs typeface="Calibri"/>
                <a:sym typeface="Calibri"/>
              </a:rPr>
              <a:t>Quality</a:t>
            </a:r>
            <a:endParaRPr sz="1100" dirty="0"/>
          </a:p>
        </p:txBody>
      </p:sp>
      <p:sp>
        <p:nvSpPr>
          <p:cNvPr id="341" name="Google Shape;341;p45"/>
          <p:cNvSpPr txBox="1"/>
          <p:nvPr/>
        </p:nvSpPr>
        <p:spPr>
          <a:xfrm>
            <a:off x="1787165" y="3912200"/>
            <a:ext cx="3377100" cy="5001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Reference sequence name (chromosome/contig)</a:t>
            </a:r>
            <a:endParaRPr sz="1100"/>
          </a:p>
        </p:txBody>
      </p:sp>
      <p:sp>
        <p:nvSpPr>
          <p:cNvPr id="342" name="Google Shape;342;p45"/>
          <p:cNvSpPr txBox="1"/>
          <p:nvPr/>
        </p:nvSpPr>
        <p:spPr>
          <a:xfrm>
            <a:off x="1290675" y="1252600"/>
            <a:ext cx="6868500" cy="1875600"/>
          </a:xfrm>
          <a:prstGeom prst="rect">
            <a:avLst/>
          </a:prstGeom>
          <a:solidFill>
            <a:schemeClr val="lt1"/>
          </a:solidFill>
          <a:ln>
            <a:noFill/>
          </a:ln>
        </p:spPr>
        <p:txBody>
          <a:bodyPr spcFirstLastPara="1" wrap="square" lIns="0" tIns="0" rIns="0" bIns="0" anchor="t" anchorCtr="0">
            <a:normAutofit/>
          </a:bodyPr>
          <a:lstStyle/>
          <a:p>
            <a:pPr marL="0" marR="0" lvl="0" indent="0" algn="l" rtl="0">
              <a:spcBef>
                <a:spcPts val="0"/>
              </a:spcBef>
              <a:spcAft>
                <a:spcPts val="0"/>
              </a:spcAft>
              <a:buClr>
                <a:srgbClr val="0000FF"/>
              </a:buClr>
              <a:buSzPts val="1100"/>
              <a:buFont typeface="Arial"/>
              <a:buNone/>
            </a:pPr>
            <a:r>
              <a:rPr lang="en" sz="1000" dirty="0">
                <a:solidFill>
                  <a:srgbClr val="0000FF"/>
                </a:solidFill>
                <a:latin typeface="Calibri"/>
                <a:ea typeface="Calibri"/>
                <a:cs typeface="Calibri"/>
                <a:sym typeface="Calibri"/>
              </a:rPr>
              <a:t>HEADER SECTION</a:t>
            </a:r>
            <a:endParaRPr sz="1000" dirty="0"/>
          </a:p>
          <a:p>
            <a:pPr marL="0" marR="0" lvl="0" indent="0" algn="l" rtl="0">
              <a:spcBef>
                <a:spcPts val="100"/>
              </a:spcBef>
              <a:spcAft>
                <a:spcPts val="0"/>
              </a:spcAft>
              <a:buClr>
                <a:schemeClr val="dk1"/>
              </a:buClr>
              <a:buSzPts val="700"/>
              <a:buFont typeface="Arial"/>
              <a:buNone/>
            </a:pPr>
            <a:endParaRPr sz="700" dirty="0">
              <a:solidFill>
                <a:schemeClr val="dk1"/>
              </a:solidFill>
              <a:latin typeface="Courier"/>
              <a:ea typeface="Courier"/>
              <a:cs typeface="Courier"/>
              <a:sym typeface="Courier"/>
            </a:endParaRPr>
          </a:p>
          <a:p>
            <a:pPr marL="0" marR="0" lvl="0" indent="0" algn="l" rtl="0">
              <a:spcBef>
                <a:spcPts val="100"/>
              </a:spcBef>
              <a:spcAft>
                <a:spcPts val="0"/>
              </a:spcAft>
              <a:buClr>
                <a:schemeClr val="dk1"/>
              </a:buClr>
              <a:buSzPts val="700"/>
              <a:buFont typeface="Arial"/>
              <a:buNone/>
            </a:pPr>
            <a:r>
              <a:rPr lang="en" sz="600" dirty="0">
                <a:solidFill>
                  <a:schemeClr val="dk1"/>
                </a:solidFill>
                <a:latin typeface="Courier"/>
                <a:ea typeface="Courier"/>
                <a:cs typeface="Courier"/>
                <a:sym typeface="Courier"/>
              </a:rPr>
              <a:t> @HD	VN:1.6	</a:t>
            </a:r>
            <a:r>
              <a:rPr lang="en" sz="600" dirty="0" err="1">
                <a:solidFill>
                  <a:schemeClr val="dk1"/>
                </a:solidFill>
                <a:latin typeface="Courier"/>
                <a:ea typeface="Courier"/>
                <a:cs typeface="Courier"/>
                <a:sym typeface="Courier"/>
              </a:rPr>
              <a:t>SO:coordinate</a:t>
            </a:r>
            <a:endParaRPr sz="600" dirty="0">
              <a:solidFill>
                <a:schemeClr val="dk1"/>
              </a:solidFill>
              <a:latin typeface="Courier"/>
              <a:ea typeface="Courier"/>
              <a:cs typeface="Courier"/>
              <a:sym typeface="Courier"/>
            </a:endParaRPr>
          </a:p>
          <a:p>
            <a:pPr marL="0" marR="0" lvl="0" indent="0" algn="l" rtl="0">
              <a:spcBef>
                <a:spcPts val="100"/>
              </a:spcBef>
              <a:spcAft>
                <a:spcPts val="0"/>
              </a:spcAft>
              <a:buClr>
                <a:schemeClr val="dk1"/>
              </a:buClr>
              <a:buSzPts val="700"/>
              <a:buFont typeface="Arial"/>
              <a:buNone/>
            </a:pPr>
            <a:r>
              <a:rPr lang="en" sz="600" dirty="0">
                <a:solidFill>
                  <a:schemeClr val="dk1"/>
                </a:solidFill>
                <a:latin typeface="Courier"/>
                <a:ea typeface="Courier"/>
                <a:cs typeface="Courier"/>
                <a:sym typeface="Courier"/>
              </a:rPr>
              <a:t> @SQ	SN:2	LN:243199373</a:t>
            </a:r>
            <a:endParaRPr sz="600" dirty="0"/>
          </a:p>
          <a:p>
            <a:pPr marL="0" marR="0" lvl="0" indent="0" algn="l" rtl="0">
              <a:spcBef>
                <a:spcPts val="100"/>
              </a:spcBef>
              <a:spcAft>
                <a:spcPts val="0"/>
              </a:spcAft>
              <a:buClr>
                <a:schemeClr val="dk1"/>
              </a:buClr>
              <a:buSzPts val="700"/>
              <a:buFont typeface="Arial"/>
              <a:buNone/>
            </a:pPr>
            <a:r>
              <a:rPr lang="en" sz="600" dirty="0">
                <a:solidFill>
                  <a:schemeClr val="dk1"/>
                </a:solidFill>
                <a:latin typeface="Courier"/>
                <a:ea typeface="Courier"/>
                <a:cs typeface="Courier"/>
                <a:sym typeface="Courier"/>
              </a:rPr>
              <a:t> @PG	</a:t>
            </a:r>
            <a:r>
              <a:rPr lang="en" sz="600" dirty="0" err="1">
                <a:solidFill>
                  <a:schemeClr val="dk1"/>
                </a:solidFill>
                <a:latin typeface="Courier"/>
                <a:ea typeface="Courier"/>
                <a:cs typeface="Courier"/>
                <a:sym typeface="Courier"/>
              </a:rPr>
              <a:t>ID:bwa</a:t>
            </a:r>
            <a:r>
              <a:rPr lang="en" sz="600" dirty="0">
                <a:solidFill>
                  <a:schemeClr val="dk1"/>
                </a:solidFill>
                <a:latin typeface="Courier"/>
                <a:ea typeface="Courier"/>
                <a:cs typeface="Courier"/>
                <a:sym typeface="Courier"/>
              </a:rPr>
              <a:t>	</a:t>
            </a:r>
            <a:r>
              <a:rPr lang="en" sz="600" dirty="0" err="1">
                <a:solidFill>
                  <a:schemeClr val="dk1"/>
                </a:solidFill>
                <a:latin typeface="Courier"/>
                <a:ea typeface="Courier"/>
                <a:cs typeface="Courier"/>
                <a:sym typeface="Courier"/>
              </a:rPr>
              <a:t>PN:bwa</a:t>
            </a:r>
            <a:r>
              <a:rPr lang="en" sz="600" dirty="0">
                <a:solidFill>
                  <a:schemeClr val="dk1"/>
                </a:solidFill>
                <a:latin typeface="Courier"/>
                <a:ea typeface="Courier"/>
                <a:cs typeface="Courier"/>
                <a:sym typeface="Courier"/>
              </a:rPr>
              <a:t>	VN:0.7.17-r1188   </a:t>
            </a:r>
            <a:r>
              <a:rPr lang="en" sz="600" dirty="0" err="1">
                <a:solidFill>
                  <a:schemeClr val="dk1"/>
                </a:solidFill>
                <a:latin typeface="Courier"/>
                <a:ea typeface="Courier"/>
                <a:cs typeface="Courier"/>
                <a:sym typeface="Courier"/>
              </a:rPr>
              <a:t>CL:bwa</a:t>
            </a:r>
            <a:r>
              <a:rPr lang="en" sz="600" dirty="0">
                <a:solidFill>
                  <a:schemeClr val="dk1"/>
                </a:solidFill>
                <a:latin typeface="Courier"/>
                <a:ea typeface="Courier"/>
                <a:cs typeface="Courier"/>
                <a:sym typeface="Courier"/>
              </a:rPr>
              <a:t> mem -t 1 human_g1k_v37_chr2.fasta HG00097_1.fq  HG00097_2.fq</a:t>
            </a:r>
            <a:endParaRPr sz="600" dirty="0"/>
          </a:p>
          <a:p>
            <a:pPr marL="0" marR="0" lvl="0" indent="0" algn="l" rtl="0">
              <a:spcBef>
                <a:spcPts val="100"/>
              </a:spcBef>
              <a:spcAft>
                <a:spcPts val="0"/>
              </a:spcAft>
              <a:buClr>
                <a:schemeClr val="dk1"/>
              </a:buClr>
              <a:buSzPts val="700"/>
              <a:buFont typeface="Arial"/>
              <a:buNone/>
            </a:pPr>
            <a:r>
              <a:rPr lang="en" sz="600" dirty="0">
                <a:solidFill>
                  <a:schemeClr val="dk1"/>
                </a:solidFill>
                <a:latin typeface="Courier"/>
                <a:ea typeface="Courier"/>
                <a:cs typeface="Courier"/>
                <a:sym typeface="Courier"/>
              </a:rPr>
              <a:t> @PG	</a:t>
            </a:r>
            <a:r>
              <a:rPr lang="en" sz="600" dirty="0" err="1">
                <a:solidFill>
                  <a:schemeClr val="dk1"/>
                </a:solidFill>
                <a:latin typeface="Courier"/>
                <a:ea typeface="Courier"/>
                <a:cs typeface="Courier"/>
                <a:sym typeface="Courier"/>
              </a:rPr>
              <a:t>ID:samtools</a:t>
            </a:r>
            <a:r>
              <a:rPr lang="en" sz="600" dirty="0">
                <a:solidFill>
                  <a:schemeClr val="dk1"/>
                </a:solidFill>
                <a:latin typeface="Courier"/>
                <a:ea typeface="Courier"/>
                <a:cs typeface="Courier"/>
                <a:sym typeface="Courier"/>
              </a:rPr>
              <a:t>	</a:t>
            </a:r>
            <a:r>
              <a:rPr lang="en" sz="600" dirty="0" err="1">
                <a:solidFill>
                  <a:schemeClr val="dk1"/>
                </a:solidFill>
                <a:latin typeface="Courier"/>
                <a:ea typeface="Courier"/>
                <a:cs typeface="Courier"/>
                <a:sym typeface="Courier"/>
              </a:rPr>
              <a:t>PN:samtools</a:t>
            </a:r>
            <a:r>
              <a:rPr lang="en" sz="600" dirty="0">
                <a:solidFill>
                  <a:schemeClr val="dk1"/>
                </a:solidFill>
                <a:latin typeface="Courier"/>
                <a:ea typeface="Courier"/>
                <a:cs typeface="Courier"/>
                <a:sym typeface="Courier"/>
              </a:rPr>
              <a:t>	</a:t>
            </a:r>
            <a:r>
              <a:rPr lang="en" sz="600" dirty="0" err="1">
                <a:solidFill>
                  <a:schemeClr val="dk1"/>
                </a:solidFill>
                <a:latin typeface="Courier"/>
                <a:ea typeface="Courier"/>
                <a:cs typeface="Courier"/>
                <a:sym typeface="Courier"/>
              </a:rPr>
              <a:t>PP:bwa</a:t>
            </a:r>
            <a:r>
              <a:rPr lang="en" sz="600" dirty="0">
                <a:solidFill>
                  <a:schemeClr val="dk1"/>
                </a:solidFill>
                <a:latin typeface="Courier"/>
                <a:ea typeface="Courier"/>
                <a:cs typeface="Courier"/>
                <a:sym typeface="Courier"/>
              </a:rPr>
              <a:t>	VN:1.10	</a:t>
            </a:r>
            <a:r>
              <a:rPr lang="en" sz="600" dirty="0" err="1">
                <a:solidFill>
                  <a:schemeClr val="dk1"/>
                </a:solidFill>
                <a:latin typeface="Courier"/>
                <a:ea typeface="Courier"/>
                <a:cs typeface="Courier"/>
                <a:sym typeface="Courier"/>
              </a:rPr>
              <a:t>CL:samtools</a:t>
            </a:r>
            <a:r>
              <a:rPr lang="en" sz="600" dirty="0">
                <a:solidFill>
                  <a:schemeClr val="dk1"/>
                </a:solidFill>
                <a:latin typeface="Courier"/>
                <a:ea typeface="Courier"/>
                <a:cs typeface="Courier"/>
                <a:sym typeface="Courier"/>
              </a:rPr>
              <a:t> sort</a:t>
            </a:r>
            <a:endParaRPr sz="600" dirty="0"/>
          </a:p>
          <a:p>
            <a:pPr marL="0" marR="0" lvl="0" indent="0" algn="l" rtl="0">
              <a:spcBef>
                <a:spcPts val="100"/>
              </a:spcBef>
              <a:spcAft>
                <a:spcPts val="0"/>
              </a:spcAft>
              <a:buClr>
                <a:schemeClr val="dk1"/>
              </a:buClr>
              <a:buSzPts val="700"/>
              <a:buFont typeface="Arial"/>
              <a:buNone/>
            </a:pPr>
            <a:r>
              <a:rPr lang="en" sz="600" dirty="0">
                <a:solidFill>
                  <a:schemeClr val="dk1"/>
                </a:solidFill>
                <a:latin typeface="Courier"/>
                <a:ea typeface="Courier"/>
                <a:cs typeface="Courier"/>
                <a:sym typeface="Courier"/>
              </a:rPr>
              <a:t> @PG	ID:samtools.1	</a:t>
            </a:r>
            <a:r>
              <a:rPr lang="en" sz="600" dirty="0" err="1">
                <a:solidFill>
                  <a:schemeClr val="dk1"/>
                </a:solidFill>
                <a:latin typeface="Courier"/>
                <a:ea typeface="Courier"/>
                <a:cs typeface="Courier"/>
                <a:sym typeface="Courier"/>
              </a:rPr>
              <a:t>PN:samtools</a:t>
            </a:r>
            <a:r>
              <a:rPr lang="en" sz="600" dirty="0">
                <a:solidFill>
                  <a:schemeClr val="dk1"/>
                </a:solidFill>
                <a:latin typeface="Courier"/>
                <a:ea typeface="Courier"/>
                <a:cs typeface="Courier"/>
                <a:sym typeface="Courier"/>
              </a:rPr>
              <a:t>	</a:t>
            </a:r>
            <a:r>
              <a:rPr lang="en" sz="600" dirty="0" err="1">
                <a:solidFill>
                  <a:schemeClr val="dk1"/>
                </a:solidFill>
                <a:latin typeface="Courier"/>
                <a:ea typeface="Courier"/>
                <a:cs typeface="Courier"/>
                <a:sym typeface="Courier"/>
              </a:rPr>
              <a:t>PP:samtools</a:t>
            </a:r>
            <a:r>
              <a:rPr lang="en" sz="600" dirty="0">
                <a:solidFill>
                  <a:schemeClr val="dk1"/>
                </a:solidFill>
                <a:latin typeface="Courier"/>
                <a:ea typeface="Courier"/>
                <a:cs typeface="Courier"/>
                <a:sym typeface="Courier"/>
              </a:rPr>
              <a:t>	VN:1.10	</a:t>
            </a:r>
            <a:r>
              <a:rPr lang="en" sz="600" dirty="0" err="1">
                <a:solidFill>
                  <a:schemeClr val="dk1"/>
                </a:solidFill>
                <a:latin typeface="Courier"/>
                <a:ea typeface="Courier"/>
                <a:cs typeface="Courier"/>
                <a:sym typeface="Courier"/>
              </a:rPr>
              <a:t>CL:samtools</a:t>
            </a:r>
            <a:r>
              <a:rPr lang="en" sz="600" dirty="0">
                <a:solidFill>
                  <a:schemeClr val="dk1"/>
                </a:solidFill>
                <a:latin typeface="Courier"/>
                <a:ea typeface="Courier"/>
                <a:cs typeface="Courier"/>
                <a:sym typeface="Courier"/>
              </a:rPr>
              <a:t> view -H HG00097.bam</a:t>
            </a:r>
            <a:endParaRPr sz="600" dirty="0"/>
          </a:p>
          <a:p>
            <a:pPr marL="0" marR="0" lvl="0" indent="0" algn="l" rtl="0">
              <a:spcBef>
                <a:spcPts val="200"/>
              </a:spcBef>
              <a:spcAft>
                <a:spcPts val="0"/>
              </a:spcAft>
              <a:buClr>
                <a:schemeClr val="dk1"/>
              </a:buClr>
              <a:buSzPts val="1100"/>
              <a:buFont typeface="Arial"/>
              <a:buNone/>
            </a:pPr>
            <a:endParaRPr sz="1000" dirty="0">
              <a:solidFill>
                <a:srgbClr val="0000FF"/>
              </a:solidFill>
              <a:latin typeface="Calibri"/>
              <a:ea typeface="Calibri"/>
              <a:cs typeface="Calibri"/>
              <a:sym typeface="Calibri"/>
            </a:endParaRPr>
          </a:p>
          <a:p>
            <a:pPr marL="0" marR="0" lvl="0" indent="0" algn="l" rtl="0">
              <a:spcBef>
                <a:spcPts val="200"/>
              </a:spcBef>
              <a:spcAft>
                <a:spcPts val="0"/>
              </a:spcAft>
              <a:buClr>
                <a:srgbClr val="0000FF"/>
              </a:buClr>
              <a:buSzPts val="1100"/>
              <a:buFont typeface="Arial"/>
              <a:buNone/>
            </a:pPr>
            <a:r>
              <a:rPr lang="en" sz="1000" dirty="0">
                <a:solidFill>
                  <a:srgbClr val="0000FF"/>
                </a:solidFill>
                <a:latin typeface="Calibri"/>
                <a:ea typeface="Calibri"/>
                <a:cs typeface="Calibri"/>
                <a:sym typeface="Calibri"/>
              </a:rPr>
              <a:t>ALIGNMENT SECTION</a:t>
            </a:r>
            <a:endParaRPr sz="1000" dirty="0"/>
          </a:p>
          <a:p>
            <a:pPr marL="0" marR="0" lvl="0" indent="0" algn="l" rtl="0">
              <a:spcBef>
                <a:spcPts val="200"/>
              </a:spcBef>
              <a:spcAft>
                <a:spcPts val="0"/>
              </a:spcAft>
              <a:buClr>
                <a:schemeClr val="dk1"/>
              </a:buClr>
              <a:buSzPts val="1100"/>
              <a:buFont typeface="Arial"/>
              <a:buNone/>
            </a:pPr>
            <a:endParaRPr sz="600" dirty="0">
              <a:solidFill>
                <a:srgbClr val="0000FF"/>
              </a:solidFill>
              <a:latin typeface="Calibri"/>
              <a:ea typeface="Calibri"/>
              <a:cs typeface="Calibri"/>
              <a:sym typeface="Calibri"/>
            </a:endParaRPr>
          </a:p>
          <a:p>
            <a:pPr marL="0" marR="0" lvl="0" indent="0" algn="l" rtl="0">
              <a:spcBef>
                <a:spcPts val="100"/>
              </a:spcBef>
              <a:spcAft>
                <a:spcPts val="0"/>
              </a:spcAft>
              <a:buClr>
                <a:schemeClr val="dk1"/>
              </a:buClr>
              <a:buSzPts val="600"/>
              <a:buFont typeface="Arial"/>
              <a:buNone/>
            </a:pPr>
            <a:r>
              <a:rPr lang="en" sz="600" dirty="0">
                <a:solidFill>
                  <a:schemeClr val="dk1"/>
                </a:solidFill>
                <a:latin typeface="Courier"/>
                <a:ea typeface="Courier"/>
                <a:cs typeface="Courier"/>
                <a:sym typeface="Courier"/>
              </a:rPr>
              <a:t> Read_001  99	2  3843448	0 101M	= 3843625	278    TTTGGTTCCATATGAAC        0F&lt;BFB&lt;FFFBFBFFFB	</a:t>
            </a:r>
            <a:endParaRPr sz="600" dirty="0"/>
          </a:p>
          <a:p>
            <a:pPr marL="0" marR="0" lvl="0" indent="0" algn="l" rtl="0">
              <a:spcBef>
                <a:spcPts val="100"/>
              </a:spcBef>
              <a:spcAft>
                <a:spcPts val="0"/>
              </a:spcAft>
              <a:buClr>
                <a:schemeClr val="dk1"/>
              </a:buClr>
              <a:buSzPts val="600"/>
              <a:buFont typeface="Arial"/>
              <a:buNone/>
            </a:pPr>
            <a:r>
              <a:rPr lang="en" sz="600" dirty="0">
                <a:solidFill>
                  <a:schemeClr val="dk1"/>
                </a:solidFill>
                <a:latin typeface="Courier"/>
                <a:ea typeface="Courier"/>
                <a:cs typeface="Courier"/>
                <a:sym typeface="Courier"/>
              </a:rPr>
              <a:t> Read_001  147	2  3843625	0 101M	= 3843448	-278   TTATTTCATTGAGCAG         FBBI7IIFIB&lt;BBBB&lt;B	</a:t>
            </a:r>
            <a:endParaRPr sz="600" dirty="0"/>
          </a:p>
          <a:p>
            <a:pPr marL="0" marR="0" lvl="0" indent="0" algn="l" rtl="0">
              <a:spcBef>
                <a:spcPts val="100"/>
              </a:spcBef>
              <a:spcAft>
                <a:spcPts val="0"/>
              </a:spcAft>
              <a:buClr>
                <a:schemeClr val="dk1"/>
              </a:buClr>
              <a:buSzPts val="600"/>
              <a:buFont typeface="Arial"/>
              <a:buNone/>
            </a:pPr>
            <a:r>
              <a:rPr lang="en" sz="600" dirty="0">
                <a:solidFill>
                  <a:schemeClr val="dk1"/>
                </a:solidFill>
                <a:latin typeface="Courier"/>
                <a:ea typeface="Courier"/>
                <a:cs typeface="Courier"/>
                <a:sym typeface="Courier"/>
              </a:rPr>
              <a:t> Read_002  163	2  4210055	0 101M	= 4210377</a:t>
            </a:r>
            <a:r>
              <a:rPr lang="en" sz="700" dirty="0">
                <a:solidFill>
                  <a:schemeClr val="dk1"/>
                </a:solidFill>
                <a:latin typeface="Courier"/>
                <a:ea typeface="Courier"/>
                <a:cs typeface="Courier"/>
                <a:sym typeface="Courier"/>
              </a:rPr>
              <a:t>	425   TGGTACCAAAACAGAGA    0IIFBFFFIIIFFIFFF	</a:t>
            </a:r>
            <a:endParaRPr sz="1200" dirty="0"/>
          </a:p>
          <a:p>
            <a:pPr marL="0" marR="0" lvl="0" indent="0" algn="l" rtl="0">
              <a:spcBef>
                <a:spcPts val="100"/>
              </a:spcBef>
              <a:spcAft>
                <a:spcPts val="0"/>
              </a:spcAft>
              <a:buClr>
                <a:schemeClr val="dk1"/>
              </a:buClr>
              <a:buSzPts val="600"/>
              <a:buFont typeface="Arial"/>
              <a:buNone/>
            </a:pPr>
            <a:endParaRPr sz="1000" dirty="0"/>
          </a:p>
        </p:txBody>
      </p:sp>
      <p:cxnSp>
        <p:nvCxnSpPr>
          <p:cNvPr id="343" name="Google Shape;343;p45"/>
          <p:cNvCxnSpPr/>
          <p:nvPr/>
        </p:nvCxnSpPr>
        <p:spPr>
          <a:xfrm rot="10800000">
            <a:off x="6789717" y="2920875"/>
            <a:ext cx="3300" cy="516000"/>
          </a:xfrm>
          <a:prstGeom prst="straightConnector1">
            <a:avLst/>
          </a:prstGeom>
          <a:noFill/>
          <a:ln w="25400" cap="flat" cmpd="sng">
            <a:solidFill>
              <a:srgbClr val="4F81BD"/>
            </a:solidFill>
            <a:prstDash val="solid"/>
            <a:round/>
            <a:headEnd type="none" w="sm" len="sm"/>
            <a:tailEnd type="triangle" w="med" len="med"/>
          </a:ln>
          <a:effectLst>
            <a:outerShdw blurRad="38100" dist="20000" dir="5400000" rotWithShape="0">
              <a:srgbClr val="000000">
                <a:alpha val="37647"/>
              </a:srgbClr>
            </a:outerShdw>
          </a:effectLst>
        </p:spPr>
      </p:cxnSp>
      <p:cxnSp>
        <p:nvCxnSpPr>
          <p:cNvPr id="344" name="Google Shape;344;p45"/>
          <p:cNvCxnSpPr/>
          <p:nvPr/>
        </p:nvCxnSpPr>
        <p:spPr>
          <a:xfrm rot="10800000">
            <a:off x="2259077" y="2940800"/>
            <a:ext cx="22800" cy="950100"/>
          </a:xfrm>
          <a:prstGeom prst="straightConnector1">
            <a:avLst/>
          </a:prstGeom>
          <a:noFill/>
          <a:ln w="25400" cap="flat" cmpd="sng">
            <a:solidFill>
              <a:srgbClr val="4F81BD"/>
            </a:solidFill>
            <a:prstDash val="solid"/>
            <a:round/>
            <a:headEnd type="none" w="sm" len="sm"/>
            <a:tailEnd type="triangle" w="med" len="med"/>
          </a:ln>
          <a:effectLst>
            <a:outerShdw blurRad="38100" dist="20000" dir="5400000" rotWithShape="0">
              <a:srgbClr val="000000">
                <a:alpha val="37647"/>
              </a:srgbClr>
            </a:outerShdw>
          </a:effectLst>
        </p:spPr>
      </p:cxnSp>
      <p:sp>
        <p:nvSpPr>
          <p:cNvPr id="345" name="Google Shape;345;p45"/>
          <p:cNvSpPr txBox="1"/>
          <p:nvPr/>
        </p:nvSpPr>
        <p:spPr>
          <a:xfrm>
            <a:off x="1588964" y="4643231"/>
            <a:ext cx="5898298" cy="484748"/>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SAM: Sequence Alignment/Map format</a:t>
            </a:r>
            <a:endParaRPr sz="1100"/>
          </a:p>
          <a:p>
            <a:pPr marL="0" marR="0" lvl="0" indent="0" algn="l" rtl="0">
              <a:spcBef>
                <a:spcPts val="0"/>
              </a:spcBef>
              <a:spcAft>
                <a:spcPts val="0"/>
              </a:spcAft>
              <a:buNone/>
            </a:pPr>
            <a:r>
              <a:rPr lang="en" sz="1400">
                <a:solidFill>
                  <a:schemeClr val="dk1"/>
                </a:solidFill>
                <a:latin typeface="Calibri"/>
                <a:ea typeface="Calibri"/>
                <a:cs typeface="Calibri"/>
                <a:sym typeface="Calibri"/>
              </a:rPr>
              <a:t>BAM: binary SAM – used by most (all?) variant callers and many other tools</a:t>
            </a:r>
            <a:endParaRPr sz="1100"/>
          </a:p>
        </p:txBody>
      </p:sp>
      <p:cxnSp>
        <p:nvCxnSpPr>
          <p:cNvPr id="346" name="Google Shape;346;p45"/>
          <p:cNvCxnSpPr/>
          <p:nvPr/>
        </p:nvCxnSpPr>
        <p:spPr>
          <a:xfrm rot="10800000">
            <a:off x="5714222" y="2926900"/>
            <a:ext cx="3300" cy="516000"/>
          </a:xfrm>
          <a:prstGeom prst="straightConnector1">
            <a:avLst/>
          </a:prstGeom>
          <a:noFill/>
          <a:ln w="25400" cap="flat" cmpd="sng">
            <a:solidFill>
              <a:srgbClr val="4F81BD"/>
            </a:solidFill>
            <a:prstDash val="solid"/>
            <a:round/>
            <a:headEnd type="none" w="sm" len="sm"/>
            <a:tailEnd type="triangle" w="med" len="med"/>
          </a:ln>
          <a:effectLst>
            <a:outerShdw blurRad="38100" dist="20000" dir="5400000" rotWithShape="0">
              <a:srgbClr val="000000">
                <a:alpha val="37650"/>
              </a:srgbClr>
            </a:outerShdw>
          </a:effectLst>
        </p:spPr>
      </p:cxnSp>
      <p:cxnSp>
        <p:nvCxnSpPr>
          <p:cNvPr id="347" name="Google Shape;347;p45"/>
          <p:cNvCxnSpPr/>
          <p:nvPr/>
        </p:nvCxnSpPr>
        <p:spPr>
          <a:xfrm rot="10800000">
            <a:off x="1572596" y="2987265"/>
            <a:ext cx="3300" cy="516000"/>
          </a:xfrm>
          <a:prstGeom prst="straightConnector1">
            <a:avLst/>
          </a:prstGeom>
          <a:noFill/>
          <a:ln w="25400" cap="flat" cmpd="sng">
            <a:solidFill>
              <a:srgbClr val="4F81BD"/>
            </a:solidFill>
            <a:prstDash val="solid"/>
            <a:round/>
            <a:headEnd type="none" w="sm" len="sm"/>
            <a:tailEnd type="triangle" w="med" len="med"/>
          </a:ln>
          <a:effectLst>
            <a:outerShdw blurRad="38100" dist="20000" dir="5400000" rotWithShape="0">
              <a:srgbClr val="000000">
                <a:alpha val="37650"/>
              </a:srgbClr>
            </a:outerShdw>
          </a:effectLst>
        </p:spPr>
      </p:cxnSp>
      <p:cxnSp>
        <p:nvCxnSpPr>
          <p:cNvPr id="348" name="Google Shape;348;p45"/>
          <p:cNvCxnSpPr/>
          <p:nvPr/>
        </p:nvCxnSpPr>
        <p:spPr>
          <a:xfrm rot="10800000">
            <a:off x="2650878" y="2911981"/>
            <a:ext cx="3300" cy="516000"/>
          </a:xfrm>
          <a:prstGeom prst="straightConnector1">
            <a:avLst/>
          </a:prstGeom>
          <a:noFill/>
          <a:ln w="25400" cap="flat" cmpd="sng">
            <a:solidFill>
              <a:srgbClr val="4F81BD"/>
            </a:solidFill>
            <a:prstDash val="solid"/>
            <a:round/>
            <a:headEnd type="none" w="sm" len="sm"/>
            <a:tailEnd type="triangle" w="med" len="med"/>
          </a:ln>
          <a:effectLst>
            <a:outerShdw blurRad="38100" dist="20000" dir="5400000" rotWithShape="0">
              <a:srgbClr val="000000">
                <a:alpha val="37650"/>
              </a:srgbClr>
            </a:outerShdw>
          </a:effectLst>
        </p:spPr>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46"/>
          <p:cNvSpPr/>
          <p:nvPr/>
        </p:nvSpPr>
        <p:spPr>
          <a:xfrm>
            <a:off x="188625" y="1063501"/>
            <a:ext cx="8547900" cy="3982200"/>
          </a:xfrm>
          <a:prstGeom prst="rect">
            <a:avLst/>
          </a:prstGeom>
          <a:solidFill>
            <a:srgbClr val="EDF4D9"/>
          </a:solidFill>
          <a:ln>
            <a:noFill/>
          </a:ln>
        </p:spPr>
        <p:txBody>
          <a:bodyPr spcFirstLastPara="1" wrap="square" lIns="68575" tIns="34275" rIns="68575" bIns="34275" anchor="ctr" anchorCtr="0">
            <a:noAutofit/>
          </a:bodyPr>
          <a:lstStyle/>
          <a:p>
            <a:pPr marL="0" marR="0" lvl="0" indent="0" algn="l" rtl="0">
              <a:spcBef>
                <a:spcPts val="0"/>
              </a:spcBef>
              <a:spcAft>
                <a:spcPts val="0"/>
              </a:spcAft>
              <a:buNone/>
            </a:pPr>
            <a:r>
              <a:rPr lang="en" sz="1400" b="1">
                <a:solidFill>
                  <a:schemeClr val="lt1"/>
                </a:solidFill>
                <a:latin typeface="Calibri"/>
                <a:ea typeface="Calibri"/>
                <a:cs typeface="Calibri"/>
                <a:sym typeface="Calibri"/>
              </a:rPr>
              <a:t>Reference allele </a:t>
            </a:r>
            <a:r>
              <a:rPr lang="en" sz="1400">
                <a:solidFill>
                  <a:schemeClr val="lt1"/>
                </a:solidFill>
                <a:latin typeface="Calibri"/>
                <a:ea typeface="Calibri"/>
                <a:cs typeface="Calibri"/>
                <a:sym typeface="Calibri"/>
              </a:rPr>
              <a:t>= the allele in the refence genome</a:t>
            </a:r>
            <a:endParaRPr sz="1100"/>
          </a:p>
          <a:p>
            <a:pPr marL="0" marR="0" lvl="0" indent="0" algn="l" rtl="0">
              <a:spcBef>
                <a:spcPts val="0"/>
              </a:spcBef>
              <a:spcAft>
                <a:spcPts val="0"/>
              </a:spcAft>
              <a:buNone/>
            </a:pPr>
            <a:r>
              <a:rPr lang="en" sz="1400" b="1">
                <a:solidFill>
                  <a:schemeClr val="lt1"/>
                </a:solidFill>
                <a:latin typeface="Calibri"/>
                <a:ea typeface="Calibri"/>
                <a:cs typeface="Calibri"/>
                <a:sym typeface="Calibri"/>
              </a:rPr>
              <a:t>Alternative allele </a:t>
            </a:r>
            <a:r>
              <a:rPr lang="en" sz="1400">
                <a:solidFill>
                  <a:schemeClr val="lt1"/>
                </a:solidFill>
                <a:latin typeface="Calibri"/>
                <a:ea typeface="Calibri"/>
                <a:cs typeface="Calibri"/>
                <a:sym typeface="Calibri"/>
              </a:rPr>
              <a:t>= the allele NOT in the refence genome</a:t>
            </a:r>
            <a:endParaRPr sz="1100"/>
          </a:p>
        </p:txBody>
      </p:sp>
      <p:sp>
        <p:nvSpPr>
          <p:cNvPr id="355" name="Google Shape;355;p46"/>
          <p:cNvSpPr/>
          <p:nvPr/>
        </p:nvSpPr>
        <p:spPr>
          <a:xfrm>
            <a:off x="288235" y="1167270"/>
            <a:ext cx="8338931" cy="2649356"/>
          </a:xfrm>
          <a:prstGeom prst="rect">
            <a:avLst/>
          </a:prstGeom>
          <a:solidFill>
            <a:schemeClr val="lt1"/>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356" name="Google Shape;356;p46"/>
          <p:cNvSpPr/>
          <p:nvPr/>
        </p:nvSpPr>
        <p:spPr>
          <a:xfrm>
            <a:off x="2301498" y="1262749"/>
            <a:ext cx="158100" cy="1539300"/>
          </a:xfrm>
          <a:prstGeom prst="rect">
            <a:avLst/>
          </a:prstGeom>
          <a:solidFill>
            <a:srgbClr val="D0DFAD"/>
          </a:solidFill>
          <a:ln w="12700" cap="flat" cmpd="sng">
            <a:solidFill>
              <a:srgbClr val="46541D"/>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357" name="Google Shape;357;p46"/>
          <p:cNvSpPr txBox="1">
            <a:spLocks noGrp="1"/>
          </p:cNvSpPr>
          <p:nvPr>
            <p:ph type="body" idx="1"/>
          </p:nvPr>
        </p:nvSpPr>
        <p:spPr>
          <a:xfrm>
            <a:off x="278613" y="1336146"/>
            <a:ext cx="7886700" cy="2281800"/>
          </a:xfrm>
          <a:prstGeom prst="rect">
            <a:avLst/>
          </a:prstGeom>
          <a:noFill/>
          <a:ln>
            <a:noFill/>
          </a:ln>
        </p:spPr>
        <p:txBody>
          <a:bodyPr spcFirstLastPara="1" wrap="square" lIns="68575" tIns="34275" rIns="68575" bIns="34275" anchor="t" anchorCtr="0">
            <a:normAutofit fontScale="92500" lnSpcReduction="10000"/>
          </a:bodyPr>
          <a:lstStyle/>
          <a:p>
            <a:pPr marL="0" lvl="1" indent="0" algn="l" rtl="0">
              <a:lnSpc>
                <a:spcPct val="90000"/>
              </a:lnSpc>
              <a:spcBef>
                <a:spcPts val="0"/>
              </a:spcBef>
              <a:spcAft>
                <a:spcPts val="0"/>
              </a:spcAft>
              <a:buClr>
                <a:srgbClr val="00B050"/>
              </a:buClr>
              <a:buSzPct val="100000"/>
              <a:buNone/>
            </a:pPr>
            <a:r>
              <a:rPr lang="en" sz="1400" dirty="0">
                <a:solidFill>
                  <a:srgbClr val="00B050"/>
                </a:solidFill>
                <a:latin typeface="Calibri"/>
                <a:ea typeface="Calibri"/>
                <a:cs typeface="Calibri"/>
                <a:sym typeface="Calibri"/>
              </a:rPr>
              <a:t>Reference:        </a:t>
            </a:r>
            <a:r>
              <a:rPr lang="en" sz="1400" dirty="0">
                <a:solidFill>
                  <a:srgbClr val="00B050"/>
                </a:solidFill>
                <a:latin typeface="Avenir"/>
                <a:ea typeface="Avenir"/>
                <a:cs typeface="Avenir"/>
                <a:sym typeface="Avenir"/>
              </a:rPr>
              <a:t>GTAGACTGCTAGATCGA</a:t>
            </a:r>
            <a:endParaRPr dirty="0"/>
          </a:p>
          <a:p>
            <a:pPr marL="0" lvl="1" indent="0" algn="l" rtl="0">
              <a:lnSpc>
                <a:spcPct val="90000"/>
              </a:lnSpc>
              <a:spcBef>
                <a:spcPts val="400"/>
              </a:spcBef>
              <a:spcAft>
                <a:spcPts val="0"/>
              </a:spcAft>
              <a:buClr>
                <a:srgbClr val="171616"/>
              </a:buClr>
              <a:buSzPct val="100000"/>
              <a:buNone/>
            </a:pPr>
            <a:r>
              <a:rPr lang="en" sz="1400" dirty="0">
                <a:latin typeface="Calibri"/>
                <a:ea typeface="Calibri"/>
                <a:cs typeface="Calibri"/>
                <a:sym typeface="Calibri"/>
              </a:rPr>
              <a:t>Sample reads:   </a:t>
            </a:r>
            <a:r>
              <a:rPr lang="en" sz="1400" dirty="0">
                <a:latin typeface="Avenir"/>
                <a:ea typeface="Avenir"/>
                <a:cs typeface="Avenir"/>
                <a:sym typeface="Avenir"/>
              </a:rPr>
              <a:t>  TAGACTG</a:t>
            </a:r>
            <a:r>
              <a:rPr lang="en" sz="1400" dirty="0">
                <a:solidFill>
                  <a:srgbClr val="FF0000"/>
                </a:solidFill>
                <a:latin typeface="Avenir"/>
                <a:ea typeface="Avenir"/>
                <a:cs typeface="Avenir"/>
                <a:sym typeface="Avenir"/>
              </a:rPr>
              <a:t>A</a:t>
            </a:r>
            <a:r>
              <a:rPr lang="en" sz="1400" dirty="0">
                <a:latin typeface="Avenir"/>
                <a:ea typeface="Avenir"/>
                <a:cs typeface="Avenir"/>
                <a:sym typeface="Avenir"/>
              </a:rPr>
              <a:t>TAGA</a:t>
            </a:r>
            <a:endParaRPr dirty="0"/>
          </a:p>
          <a:p>
            <a:pPr marL="304800" lvl="2" indent="0" algn="l" rtl="0">
              <a:lnSpc>
                <a:spcPct val="90000"/>
              </a:lnSpc>
              <a:spcBef>
                <a:spcPts val="400"/>
              </a:spcBef>
              <a:spcAft>
                <a:spcPts val="0"/>
              </a:spcAft>
              <a:buClr>
                <a:srgbClr val="171616"/>
              </a:buClr>
              <a:buSzPct val="100000"/>
              <a:buNone/>
            </a:pPr>
            <a:r>
              <a:rPr lang="en" sz="1400" dirty="0">
                <a:latin typeface="Avenir"/>
                <a:ea typeface="Avenir"/>
                <a:cs typeface="Avenir"/>
                <a:sym typeface="Avenir"/>
              </a:rPr>
              <a:t>                     AGACTG</a:t>
            </a:r>
            <a:r>
              <a:rPr lang="en" sz="1400" dirty="0">
                <a:solidFill>
                  <a:srgbClr val="FF0000"/>
                </a:solidFill>
                <a:latin typeface="Avenir"/>
                <a:ea typeface="Avenir"/>
                <a:cs typeface="Avenir"/>
                <a:sym typeface="Avenir"/>
              </a:rPr>
              <a:t>A</a:t>
            </a:r>
            <a:r>
              <a:rPr lang="en" sz="1400" dirty="0">
                <a:latin typeface="Avenir"/>
                <a:ea typeface="Avenir"/>
                <a:cs typeface="Avenir"/>
                <a:sym typeface="Avenir"/>
              </a:rPr>
              <a:t>TAGATC</a:t>
            </a:r>
            <a:endParaRPr dirty="0"/>
          </a:p>
          <a:p>
            <a:pPr marL="0" lvl="1" indent="0" algn="l" rtl="0">
              <a:lnSpc>
                <a:spcPct val="90000"/>
              </a:lnSpc>
              <a:spcBef>
                <a:spcPts val="400"/>
              </a:spcBef>
              <a:spcAft>
                <a:spcPts val="0"/>
              </a:spcAft>
              <a:buClr>
                <a:srgbClr val="171616"/>
              </a:buClr>
              <a:buSzPct val="100000"/>
              <a:buNone/>
            </a:pPr>
            <a:r>
              <a:rPr lang="en" sz="1400" dirty="0">
                <a:latin typeface="Avenir"/>
                <a:ea typeface="Avenir"/>
                <a:cs typeface="Avenir"/>
                <a:sym typeface="Avenir"/>
              </a:rPr>
              <a:t>	          GACTGCTAGATCG</a:t>
            </a:r>
            <a:endParaRPr dirty="0"/>
          </a:p>
          <a:p>
            <a:pPr marL="0" lvl="1" indent="0" algn="l" rtl="0">
              <a:lnSpc>
                <a:spcPct val="90000"/>
              </a:lnSpc>
              <a:spcBef>
                <a:spcPts val="400"/>
              </a:spcBef>
              <a:spcAft>
                <a:spcPts val="0"/>
              </a:spcAft>
              <a:buClr>
                <a:srgbClr val="171616"/>
              </a:buClr>
              <a:buSzPct val="100000"/>
              <a:buNone/>
            </a:pPr>
            <a:r>
              <a:rPr lang="en" sz="1400" dirty="0">
                <a:latin typeface="Avenir"/>
                <a:ea typeface="Avenir"/>
                <a:cs typeface="Avenir"/>
                <a:sym typeface="Avenir"/>
              </a:rPr>
              <a:t>	     TAGACTGCTAG</a:t>
            </a:r>
          </a:p>
          <a:p>
            <a:pPr marL="0" lvl="1" indent="0" algn="l" rtl="0">
              <a:lnSpc>
                <a:spcPct val="90000"/>
              </a:lnSpc>
              <a:spcBef>
                <a:spcPts val="400"/>
              </a:spcBef>
              <a:spcAft>
                <a:spcPts val="0"/>
              </a:spcAft>
              <a:buClr>
                <a:srgbClr val="171616"/>
              </a:buClr>
              <a:buSzPct val="100000"/>
              <a:buNone/>
            </a:pPr>
            <a:r>
              <a:rPr lang="en" sz="1400" dirty="0">
                <a:latin typeface="Avenir"/>
                <a:ea typeface="Avenir"/>
                <a:cs typeface="Avenir"/>
                <a:sym typeface="Avenir"/>
              </a:rPr>
              <a:t>                                 ACTG</a:t>
            </a:r>
            <a:r>
              <a:rPr lang="en" sz="1400" dirty="0">
                <a:solidFill>
                  <a:srgbClr val="FF0000"/>
                </a:solidFill>
                <a:latin typeface="Avenir"/>
                <a:ea typeface="Avenir"/>
                <a:cs typeface="Avenir"/>
                <a:sym typeface="Avenir"/>
              </a:rPr>
              <a:t>A</a:t>
            </a:r>
            <a:r>
              <a:rPr lang="en" sz="1400" dirty="0">
                <a:latin typeface="Avenir"/>
                <a:ea typeface="Avenir"/>
                <a:cs typeface="Avenir"/>
                <a:sym typeface="Avenir"/>
              </a:rPr>
              <a:t>TAGAT</a:t>
            </a:r>
            <a:endParaRPr dirty="0"/>
          </a:p>
          <a:p>
            <a:pPr marL="0" lvl="1" indent="0" algn="l" rtl="0">
              <a:lnSpc>
                <a:spcPct val="90000"/>
              </a:lnSpc>
              <a:spcBef>
                <a:spcPts val="400"/>
              </a:spcBef>
              <a:spcAft>
                <a:spcPts val="0"/>
              </a:spcAft>
              <a:buClr>
                <a:srgbClr val="171616"/>
              </a:buClr>
              <a:buSzPct val="100000"/>
              <a:buNone/>
            </a:pPr>
            <a:r>
              <a:rPr lang="en" sz="1400" dirty="0">
                <a:latin typeface="Avenir"/>
                <a:ea typeface="Avenir"/>
                <a:cs typeface="Avenir"/>
                <a:sym typeface="Avenir"/>
              </a:rPr>
              <a:t>	          GACTG</a:t>
            </a:r>
            <a:r>
              <a:rPr lang="en" sz="1400" dirty="0">
                <a:solidFill>
                  <a:srgbClr val="FF0000"/>
                </a:solidFill>
                <a:latin typeface="Avenir"/>
                <a:ea typeface="Avenir"/>
                <a:cs typeface="Avenir"/>
                <a:sym typeface="Avenir"/>
              </a:rPr>
              <a:t>A</a:t>
            </a:r>
            <a:r>
              <a:rPr lang="en" sz="1400" dirty="0">
                <a:latin typeface="Avenir"/>
                <a:ea typeface="Avenir"/>
                <a:cs typeface="Avenir"/>
                <a:sym typeface="Avenir"/>
              </a:rPr>
              <a:t>TAGATC</a:t>
            </a:r>
            <a:endParaRPr dirty="0"/>
          </a:p>
          <a:p>
            <a:pPr marL="0" lvl="1" indent="0" algn="l" rtl="0">
              <a:lnSpc>
                <a:spcPct val="90000"/>
              </a:lnSpc>
              <a:spcBef>
                <a:spcPts val="400"/>
              </a:spcBef>
              <a:spcAft>
                <a:spcPts val="0"/>
              </a:spcAft>
              <a:buClr>
                <a:srgbClr val="171616"/>
              </a:buClr>
              <a:buSzPct val="100000"/>
              <a:buNone/>
            </a:pPr>
            <a:r>
              <a:rPr lang="en" sz="1400" dirty="0">
                <a:latin typeface="Avenir"/>
                <a:ea typeface="Avenir"/>
                <a:cs typeface="Avenir"/>
                <a:sym typeface="Avenir"/>
              </a:rPr>
              <a:t>	                </a:t>
            </a:r>
            <a:endParaRPr dirty="0"/>
          </a:p>
          <a:p>
            <a:pPr marL="0" lvl="1" indent="0" algn="l" rtl="0">
              <a:lnSpc>
                <a:spcPct val="90000"/>
              </a:lnSpc>
              <a:spcBef>
                <a:spcPts val="400"/>
              </a:spcBef>
              <a:spcAft>
                <a:spcPts val="0"/>
              </a:spcAft>
              <a:buClr>
                <a:srgbClr val="171616"/>
              </a:buClr>
              <a:buSzPct val="100000"/>
              <a:buNone/>
            </a:pPr>
            <a:r>
              <a:rPr lang="en" dirty="0">
                <a:latin typeface="Avenir"/>
                <a:ea typeface="Avenir"/>
                <a:cs typeface="Avenir"/>
                <a:sym typeface="Avenir"/>
              </a:rPr>
              <a:t>			</a:t>
            </a:r>
            <a:endParaRPr dirty="0"/>
          </a:p>
          <a:p>
            <a:pPr marL="0" lvl="1" indent="0" algn="ctr" rtl="0">
              <a:lnSpc>
                <a:spcPct val="90000"/>
              </a:lnSpc>
              <a:spcBef>
                <a:spcPts val="400"/>
              </a:spcBef>
              <a:spcAft>
                <a:spcPts val="0"/>
              </a:spcAft>
              <a:buClr>
                <a:srgbClr val="171616"/>
              </a:buClr>
              <a:buSzPct val="100000"/>
              <a:buNone/>
            </a:pPr>
            <a:r>
              <a:rPr lang="en" dirty="0">
                <a:latin typeface="Courier New"/>
                <a:ea typeface="Courier New"/>
                <a:cs typeface="Courier New"/>
                <a:sym typeface="Courier New"/>
              </a:rPr>
              <a:t>		</a:t>
            </a:r>
            <a:endParaRPr dirty="0"/>
          </a:p>
          <a:p>
            <a:pPr marL="0" lvl="1" indent="0" algn="ctr" rtl="0">
              <a:lnSpc>
                <a:spcPct val="90000"/>
              </a:lnSpc>
              <a:spcBef>
                <a:spcPts val="400"/>
              </a:spcBef>
              <a:spcAft>
                <a:spcPts val="0"/>
              </a:spcAft>
              <a:buClr>
                <a:srgbClr val="171616"/>
              </a:buClr>
              <a:buSzPct val="100000"/>
              <a:buNone/>
            </a:pPr>
            <a:endParaRPr dirty="0"/>
          </a:p>
        </p:txBody>
      </p:sp>
      <p:sp>
        <p:nvSpPr>
          <p:cNvPr id="358" name="Google Shape;358;p46"/>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Detecting variants</a:t>
            </a:r>
            <a:endParaRPr/>
          </a:p>
        </p:txBody>
      </p:sp>
      <p:sp>
        <p:nvSpPr>
          <p:cNvPr id="359" name="Google Shape;359;p46"/>
          <p:cNvSpPr txBox="1"/>
          <p:nvPr/>
        </p:nvSpPr>
        <p:spPr>
          <a:xfrm>
            <a:off x="426400" y="3861455"/>
            <a:ext cx="8200500" cy="11466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A variant calling tool scans all reads for differences between the sequencing reads and the reference </a:t>
            </a:r>
            <a:endParaRPr sz="1100"/>
          </a:p>
          <a:p>
            <a:pPr marL="0" marR="0" lvl="0" indent="0" algn="l" rtl="0">
              <a:spcBef>
                <a:spcPts val="0"/>
              </a:spcBef>
              <a:spcAft>
                <a:spcPts val="0"/>
              </a:spcAft>
              <a:buNone/>
            </a:pPr>
            <a:endParaRPr sz="1400">
              <a:solidFill>
                <a:schemeClr val="dk1"/>
              </a:solidFill>
              <a:latin typeface="Calibri"/>
              <a:ea typeface="Calibri"/>
              <a:cs typeface="Calibri"/>
              <a:sym typeface="Calibri"/>
            </a:endParaRPr>
          </a:p>
          <a:p>
            <a:pPr marL="0" marR="0" lvl="0" indent="0" algn="l" rtl="0">
              <a:spcBef>
                <a:spcPts val="0"/>
              </a:spcBef>
              <a:spcAft>
                <a:spcPts val="0"/>
              </a:spcAft>
              <a:buNone/>
            </a:pPr>
            <a:r>
              <a:rPr lang="en" sz="1400" b="1">
                <a:solidFill>
                  <a:schemeClr val="dk1"/>
                </a:solidFill>
                <a:latin typeface="Calibri"/>
                <a:ea typeface="Calibri"/>
                <a:cs typeface="Calibri"/>
                <a:sym typeface="Calibri"/>
              </a:rPr>
              <a:t>Variant callers</a:t>
            </a:r>
            <a:endParaRPr b="1">
              <a:solidFill>
                <a:schemeClr val="dk1"/>
              </a:solidFill>
              <a:latin typeface="Calibri"/>
              <a:ea typeface="Calibri"/>
              <a:cs typeface="Calibri"/>
              <a:sym typeface="Calibri"/>
            </a:endParaRPr>
          </a:p>
          <a:p>
            <a:pPr marL="0" marR="0" lvl="0" indent="0" algn="l" rtl="0">
              <a:spcBef>
                <a:spcPts val="0"/>
              </a:spcBef>
              <a:spcAft>
                <a:spcPts val="0"/>
              </a:spcAft>
              <a:buNone/>
            </a:pPr>
            <a:r>
              <a:rPr lang="en" b="1">
                <a:solidFill>
                  <a:schemeClr val="dk1"/>
                </a:solidFill>
                <a:latin typeface="Calibri"/>
                <a:ea typeface="Calibri"/>
                <a:cs typeface="Calibri"/>
                <a:sym typeface="Calibri"/>
              </a:rPr>
              <a:t>Germline callers </a:t>
            </a:r>
            <a:r>
              <a:rPr lang="en">
                <a:solidFill>
                  <a:schemeClr val="dk1"/>
                </a:solidFill>
                <a:latin typeface="Calibri"/>
                <a:ea typeface="Calibri"/>
                <a:cs typeface="Calibri"/>
                <a:sym typeface="Calibri"/>
              </a:rPr>
              <a:t>(for inherited variants)</a:t>
            </a:r>
            <a:r>
              <a:rPr lang="en" b="1">
                <a:solidFill>
                  <a:schemeClr val="dk1"/>
                </a:solidFill>
                <a:latin typeface="Calibri"/>
                <a:ea typeface="Calibri"/>
                <a:cs typeface="Calibri"/>
                <a:sym typeface="Calibri"/>
              </a:rPr>
              <a:t>: </a:t>
            </a:r>
            <a:r>
              <a:rPr lang="en" sz="1400">
                <a:solidFill>
                  <a:schemeClr val="dk1"/>
                </a:solidFill>
                <a:latin typeface="Calibri"/>
                <a:ea typeface="Calibri"/>
                <a:cs typeface="Calibri"/>
                <a:sym typeface="Calibri"/>
              </a:rPr>
              <a:t>HaplotypeCaller, FreeBayes, Bcftools, Deepvariant </a:t>
            </a:r>
            <a:endParaRPr>
              <a:solidFill>
                <a:schemeClr val="dk1"/>
              </a:solidFill>
              <a:latin typeface="Calibri"/>
              <a:ea typeface="Calibri"/>
              <a:cs typeface="Calibri"/>
              <a:sym typeface="Calibri"/>
            </a:endParaRPr>
          </a:p>
          <a:p>
            <a:pPr marL="0" marR="0" lvl="0" indent="0" algn="l" rtl="0">
              <a:spcBef>
                <a:spcPts val="0"/>
              </a:spcBef>
              <a:spcAft>
                <a:spcPts val="0"/>
              </a:spcAft>
              <a:buNone/>
            </a:pPr>
            <a:r>
              <a:rPr lang="en" b="1">
                <a:solidFill>
                  <a:schemeClr val="dk1"/>
                </a:solidFill>
                <a:latin typeface="Calibri"/>
                <a:ea typeface="Calibri"/>
                <a:cs typeface="Calibri"/>
                <a:sym typeface="Calibri"/>
              </a:rPr>
              <a:t>Somatic callers</a:t>
            </a:r>
            <a:r>
              <a:rPr lang="en">
                <a:solidFill>
                  <a:schemeClr val="dk1"/>
                </a:solidFill>
                <a:latin typeface="Calibri"/>
                <a:ea typeface="Calibri"/>
                <a:cs typeface="Calibri"/>
                <a:sym typeface="Calibri"/>
              </a:rPr>
              <a:t> (for acquired variants, e.g. in tumors): </a:t>
            </a:r>
            <a:r>
              <a:rPr lang="en" sz="1400">
                <a:solidFill>
                  <a:schemeClr val="dk1"/>
                </a:solidFill>
                <a:latin typeface="Calibri"/>
                <a:ea typeface="Calibri"/>
                <a:cs typeface="Calibri"/>
                <a:sym typeface="Calibri"/>
              </a:rPr>
              <a:t>Mutect2, Strelka2 </a:t>
            </a:r>
            <a:endParaRPr sz="1100"/>
          </a:p>
        </p:txBody>
      </p:sp>
      <p:pic>
        <p:nvPicPr>
          <p:cNvPr id="360" name="Google Shape;360;p46"/>
          <p:cNvPicPr preferRelativeResize="0"/>
          <p:nvPr/>
        </p:nvPicPr>
        <p:blipFill rotWithShape="1">
          <a:blip r:embed="rId3">
            <a:alphaModFix/>
          </a:blip>
          <a:srcRect/>
          <a:stretch/>
        </p:blipFill>
        <p:spPr>
          <a:xfrm>
            <a:off x="3556875" y="1226269"/>
            <a:ext cx="4462669" cy="1939784"/>
          </a:xfrm>
          <a:prstGeom prst="rect">
            <a:avLst/>
          </a:prstGeom>
          <a:noFill/>
          <a:ln>
            <a:noFill/>
          </a:ln>
        </p:spPr>
      </p:pic>
      <p:sp>
        <p:nvSpPr>
          <p:cNvPr id="361" name="Google Shape;361;p46"/>
          <p:cNvSpPr txBox="1"/>
          <p:nvPr/>
        </p:nvSpPr>
        <p:spPr>
          <a:xfrm>
            <a:off x="844826" y="3137168"/>
            <a:ext cx="5060028" cy="71555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b="1" dirty="0">
                <a:solidFill>
                  <a:schemeClr val="dk1"/>
                </a:solidFill>
                <a:latin typeface="Calibri"/>
                <a:ea typeface="Calibri"/>
                <a:cs typeface="Calibri"/>
                <a:sym typeface="Calibri"/>
              </a:rPr>
              <a:t>Reference allele  </a:t>
            </a:r>
            <a:r>
              <a:rPr lang="en" sz="1400" dirty="0">
                <a:solidFill>
                  <a:schemeClr val="dk1"/>
                </a:solidFill>
                <a:latin typeface="Calibri"/>
                <a:ea typeface="Calibri"/>
                <a:cs typeface="Calibri"/>
                <a:sym typeface="Calibri"/>
              </a:rPr>
              <a:t>(here </a:t>
            </a:r>
            <a:r>
              <a:rPr lang="en" sz="1400" dirty="0">
                <a:solidFill>
                  <a:srgbClr val="00B050"/>
                </a:solidFill>
                <a:latin typeface="Calibri"/>
                <a:ea typeface="Calibri"/>
                <a:cs typeface="Calibri"/>
                <a:sym typeface="Calibri"/>
              </a:rPr>
              <a:t>C</a:t>
            </a:r>
            <a:r>
              <a:rPr lang="en" sz="1400" dirty="0">
                <a:solidFill>
                  <a:schemeClr val="dk1"/>
                </a:solidFill>
                <a:latin typeface="Calibri"/>
                <a:ea typeface="Calibri"/>
                <a:cs typeface="Calibri"/>
                <a:sym typeface="Calibri"/>
              </a:rPr>
              <a:t>)</a:t>
            </a:r>
            <a:endParaRPr sz="1100" dirty="0"/>
          </a:p>
          <a:p>
            <a:pPr marL="0" marR="0" lvl="0" indent="0" algn="l" rtl="0">
              <a:spcBef>
                <a:spcPts val="0"/>
              </a:spcBef>
              <a:spcAft>
                <a:spcPts val="0"/>
              </a:spcAft>
              <a:buNone/>
            </a:pPr>
            <a:r>
              <a:rPr lang="en" sz="1400" b="1" dirty="0">
                <a:solidFill>
                  <a:schemeClr val="dk1"/>
                </a:solidFill>
                <a:latin typeface="Calibri"/>
                <a:ea typeface="Calibri"/>
                <a:cs typeface="Calibri"/>
                <a:sym typeface="Calibri"/>
              </a:rPr>
              <a:t>Alternative allele </a:t>
            </a:r>
            <a:r>
              <a:rPr lang="en" sz="1400" dirty="0">
                <a:solidFill>
                  <a:schemeClr val="dk1"/>
                </a:solidFill>
                <a:latin typeface="Calibri"/>
                <a:ea typeface="Calibri"/>
                <a:cs typeface="Calibri"/>
                <a:sym typeface="Calibri"/>
              </a:rPr>
              <a:t>(here </a:t>
            </a:r>
            <a:r>
              <a:rPr lang="en" sz="1400" dirty="0">
                <a:solidFill>
                  <a:srgbClr val="FF0000"/>
                </a:solidFill>
                <a:latin typeface="Calibri"/>
                <a:ea typeface="Calibri"/>
                <a:cs typeface="Calibri"/>
                <a:sym typeface="Calibri"/>
              </a:rPr>
              <a:t>A</a:t>
            </a:r>
            <a:r>
              <a:rPr lang="en" sz="1400" dirty="0">
                <a:solidFill>
                  <a:schemeClr val="dk1"/>
                </a:solidFill>
                <a:latin typeface="Calibri"/>
                <a:ea typeface="Calibri"/>
                <a:cs typeface="Calibri"/>
                <a:sym typeface="Calibri"/>
              </a:rPr>
              <a:t>): allele that differs from reference</a:t>
            </a:r>
            <a:endParaRPr sz="1400" dirty="0">
              <a:solidFill>
                <a:schemeClr val="dk1"/>
              </a:solidFill>
              <a:latin typeface="Calibri"/>
              <a:ea typeface="Calibri"/>
              <a:cs typeface="Calibri"/>
              <a:sym typeface="Calibri"/>
            </a:endParaRPr>
          </a:p>
          <a:p>
            <a:pPr marL="0" marR="0" lvl="0" indent="0" algn="l" rtl="0">
              <a:spcBef>
                <a:spcPts val="0"/>
              </a:spcBef>
              <a:spcAft>
                <a:spcPts val="0"/>
              </a:spcAft>
              <a:buNone/>
            </a:pPr>
            <a:endParaRPr sz="1400" dirty="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7" name="Google Shape;367;p47"/>
          <p:cNvSpPr/>
          <p:nvPr/>
        </p:nvSpPr>
        <p:spPr>
          <a:xfrm>
            <a:off x="228600" y="1966625"/>
            <a:ext cx="8547900" cy="2187600"/>
          </a:xfrm>
          <a:prstGeom prst="rect">
            <a:avLst/>
          </a:prstGeom>
          <a:solidFill>
            <a:srgbClr val="EDF4D9"/>
          </a:solidFill>
          <a:ln>
            <a:noFill/>
          </a:ln>
        </p:spPr>
        <p:txBody>
          <a:bodyPr spcFirstLastPara="1" wrap="square" lIns="68575" tIns="34275" rIns="68575" bIns="34275" anchor="ctr" anchorCtr="0">
            <a:noAutofit/>
          </a:bodyPr>
          <a:lstStyle/>
          <a:p>
            <a:pPr marL="0" marR="0" lvl="0" indent="0" algn="l" rtl="0">
              <a:spcBef>
                <a:spcPts val="0"/>
              </a:spcBef>
              <a:spcAft>
                <a:spcPts val="0"/>
              </a:spcAft>
              <a:buNone/>
            </a:pPr>
            <a:endParaRPr sz="1400">
              <a:solidFill>
                <a:schemeClr val="lt1"/>
              </a:solidFill>
              <a:latin typeface="Calibri"/>
              <a:ea typeface="Calibri"/>
              <a:cs typeface="Calibri"/>
              <a:sym typeface="Calibri"/>
            </a:endParaRPr>
          </a:p>
        </p:txBody>
      </p:sp>
      <p:sp>
        <p:nvSpPr>
          <p:cNvPr id="368" name="Google Shape;368;p47"/>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2700"/>
              <a:buFont typeface="Arial"/>
              <a:buNone/>
            </a:pPr>
            <a:r>
              <a:rPr lang="en" sz="2700"/>
              <a:t>Variant Call Format (VCF)</a:t>
            </a:r>
            <a:endParaRPr sz="2700"/>
          </a:p>
        </p:txBody>
      </p:sp>
      <p:sp>
        <p:nvSpPr>
          <p:cNvPr id="369" name="Google Shape;369;p47"/>
          <p:cNvSpPr/>
          <p:nvPr/>
        </p:nvSpPr>
        <p:spPr>
          <a:xfrm>
            <a:off x="352231" y="2226979"/>
            <a:ext cx="7807796" cy="2031325"/>
          </a:xfrm>
          <a:prstGeom prst="rect">
            <a:avLst/>
          </a:prstGeom>
          <a:noFill/>
          <a:ln>
            <a:noFill/>
          </a:ln>
        </p:spPr>
        <p:txBody>
          <a:bodyPr spcFirstLastPara="1" wrap="square" lIns="68575" tIns="34275" rIns="68575" bIns="34275" anchor="t" anchorCtr="0">
            <a:noAutofit/>
          </a:bodyPr>
          <a:lstStyle/>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a:t>
            </a:r>
            <a:r>
              <a:rPr lang="en" sz="700" dirty="0" err="1">
                <a:solidFill>
                  <a:schemeClr val="dk1"/>
                </a:solidFill>
                <a:latin typeface="Courier New"/>
                <a:ea typeface="Courier New"/>
                <a:cs typeface="Courier New"/>
                <a:sym typeface="Courier New"/>
              </a:rPr>
              <a:t>f</a:t>
            </a:r>
            <a:r>
              <a:rPr lang="en" sz="700" b="1" dirty="0" err="1">
                <a:solidFill>
                  <a:schemeClr val="dk1"/>
                </a:solidFill>
                <a:latin typeface="Courier New"/>
                <a:ea typeface="Courier New"/>
                <a:cs typeface="Courier New"/>
                <a:sym typeface="Courier New"/>
              </a:rPr>
              <a:t>ileformat</a:t>
            </a:r>
            <a:r>
              <a:rPr lang="en" sz="700" b="1" dirty="0">
                <a:solidFill>
                  <a:schemeClr val="dk1"/>
                </a:solidFill>
                <a:latin typeface="Courier New"/>
                <a:ea typeface="Courier New"/>
                <a:cs typeface="Courier New"/>
                <a:sym typeface="Courier New"/>
              </a:rPr>
              <a:t>=VCFv4.2</a:t>
            </a:r>
            <a:endParaRPr sz="1000" b="1"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##FILTER=&lt;ID=</a:t>
            </a:r>
            <a:r>
              <a:rPr lang="en" sz="700" dirty="0" err="1">
                <a:solidFill>
                  <a:schemeClr val="dk1"/>
                </a:solidFill>
                <a:latin typeface="Courier New"/>
                <a:ea typeface="Courier New"/>
                <a:cs typeface="Courier New"/>
                <a:sym typeface="Courier New"/>
              </a:rPr>
              <a:t>LowQual,Description</a:t>
            </a:r>
            <a:r>
              <a:rPr lang="en" sz="700" dirty="0">
                <a:solidFill>
                  <a:schemeClr val="dk1"/>
                </a:solidFill>
                <a:latin typeface="Courier New"/>
                <a:ea typeface="Courier New"/>
                <a:cs typeface="Courier New"/>
                <a:sym typeface="Courier New"/>
              </a:rPr>
              <a:t>="Low quality"&gt;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##FORMAT=&lt;ID=</a:t>
            </a:r>
            <a:r>
              <a:rPr lang="en" sz="700" dirty="0" err="1">
                <a:solidFill>
                  <a:schemeClr val="dk1"/>
                </a:solidFill>
                <a:latin typeface="Courier New"/>
                <a:ea typeface="Courier New"/>
                <a:cs typeface="Courier New"/>
                <a:sym typeface="Courier New"/>
              </a:rPr>
              <a:t>AD,Number</a:t>
            </a:r>
            <a:r>
              <a:rPr lang="en" sz="700" dirty="0">
                <a:solidFill>
                  <a:schemeClr val="dk1"/>
                </a:solidFill>
                <a:latin typeface="Courier New"/>
                <a:ea typeface="Courier New"/>
                <a:cs typeface="Courier New"/>
                <a:sym typeface="Courier New"/>
              </a:rPr>
              <a:t>=</a:t>
            </a:r>
            <a:r>
              <a:rPr lang="en" sz="700" dirty="0" err="1">
                <a:solidFill>
                  <a:schemeClr val="dk1"/>
                </a:solidFill>
                <a:latin typeface="Courier New"/>
                <a:ea typeface="Courier New"/>
                <a:cs typeface="Courier New"/>
                <a:sym typeface="Courier New"/>
              </a:rPr>
              <a:t>R,Type</a:t>
            </a:r>
            <a:r>
              <a:rPr lang="en" sz="700" dirty="0">
                <a:solidFill>
                  <a:schemeClr val="dk1"/>
                </a:solidFill>
                <a:latin typeface="Courier New"/>
                <a:ea typeface="Courier New"/>
                <a:cs typeface="Courier New"/>
                <a:sym typeface="Courier New"/>
              </a:rPr>
              <a:t>=</a:t>
            </a:r>
            <a:r>
              <a:rPr lang="en" sz="700" dirty="0" err="1">
                <a:solidFill>
                  <a:schemeClr val="dk1"/>
                </a:solidFill>
                <a:latin typeface="Courier New"/>
                <a:ea typeface="Courier New"/>
                <a:cs typeface="Courier New"/>
                <a:sym typeface="Courier New"/>
              </a:rPr>
              <a:t>Integer,Description</a:t>
            </a:r>
            <a:r>
              <a:rPr lang="en" sz="700" dirty="0">
                <a:solidFill>
                  <a:schemeClr val="dk1"/>
                </a:solidFill>
                <a:latin typeface="Courier New"/>
                <a:ea typeface="Courier New"/>
                <a:cs typeface="Courier New"/>
                <a:sym typeface="Courier New"/>
              </a:rPr>
              <a:t>="Allelic depths for the ref and alt alleles"&gt;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##FORMAT=&lt;ID=</a:t>
            </a:r>
            <a:r>
              <a:rPr lang="en" sz="700" dirty="0" err="1">
                <a:solidFill>
                  <a:schemeClr val="dk1"/>
                </a:solidFill>
                <a:latin typeface="Courier New"/>
                <a:ea typeface="Courier New"/>
                <a:cs typeface="Courier New"/>
                <a:sym typeface="Courier New"/>
              </a:rPr>
              <a:t>DP,Number</a:t>
            </a:r>
            <a:r>
              <a:rPr lang="en" sz="700" dirty="0">
                <a:solidFill>
                  <a:schemeClr val="dk1"/>
                </a:solidFill>
                <a:latin typeface="Courier New"/>
                <a:ea typeface="Courier New"/>
                <a:cs typeface="Courier New"/>
                <a:sym typeface="Courier New"/>
              </a:rPr>
              <a:t>=1,Type=</a:t>
            </a:r>
            <a:r>
              <a:rPr lang="en" sz="700" dirty="0" err="1">
                <a:solidFill>
                  <a:schemeClr val="dk1"/>
                </a:solidFill>
                <a:latin typeface="Courier New"/>
                <a:ea typeface="Courier New"/>
                <a:cs typeface="Courier New"/>
                <a:sym typeface="Courier New"/>
              </a:rPr>
              <a:t>Integer,Description</a:t>
            </a:r>
            <a:r>
              <a:rPr lang="en" sz="700" dirty="0">
                <a:solidFill>
                  <a:schemeClr val="dk1"/>
                </a:solidFill>
                <a:latin typeface="Courier New"/>
                <a:ea typeface="Courier New"/>
                <a:cs typeface="Courier New"/>
                <a:sym typeface="Courier New"/>
              </a:rPr>
              <a:t>="Approximate read depth"&gt;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##FORMAT=&lt;ID=</a:t>
            </a:r>
            <a:r>
              <a:rPr lang="en" sz="700" dirty="0" err="1">
                <a:solidFill>
                  <a:schemeClr val="dk1"/>
                </a:solidFill>
                <a:latin typeface="Courier New"/>
                <a:ea typeface="Courier New"/>
                <a:cs typeface="Courier New"/>
                <a:sym typeface="Courier New"/>
              </a:rPr>
              <a:t>GT,Number</a:t>
            </a:r>
            <a:r>
              <a:rPr lang="en" sz="700" dirty="0">
                <a:solidFill>
                  <a:schemeClr val="dk1"/>
                </a:solidFill>
                <a:latin typeface="Courier New"/>
                <a:ea typeface="Courier New"/>
                <a:cs typeface="Courier New"/>
                <a:sym typeface="Courier New"/>
              </a:rPr>
              <a:t>=1,Type=</a:t>
            </a:r>
            <a:r>
              <a:rPr lang="en" sz="700" dirty="0" err="1">
                <a:solidFill>
                  <a:schemeClr val="dk1"/>
                </a:solidFill>
                <a:latin typeface="Courier New"/>
                <a:ea typeface="Courier New"/>
                <a:cs typeface="Courier New"/>
                <a:sym typeface="Courier New"/>
              </a:rPr>
              <a:t>String,Description</a:t>
            </a:r>
            <a:r>
              <a:rPr lang="en" sz="700" dirty="0">
                <a:solidFill>
                  <a:schemeClr val="dk1"/>
                </a:solidFill>
                <a:latin typeface="Courier New"/>
                <a:ea typeface="Courier New"/>
                <a:cs typeface="Courier New"/>
                <a:sym typeface="Courier New"/>
              </a:rPr>
              <a:t>="Genotype"&gt;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##INFO=&lt;ID=</a:t>
            </a:r>
            <a:r>
              <a:rPr lang="en" sz="700" dirty="0" err="1">
                <a:solidFill>
                  <a:schemeClr val="dk1"/>
                </a:solidFill>
                <a:latin typeface="Courier New"/>
                <a:ea typeface="Courier New"/>
                <a:cs typeface="Courier New"/>
                <a:sym typeface="Courier New"/>
              </a:rPr>
              <a:t>AC,Number</a:t>
            </a:r>
            <a:r>
              <a:rPr lang="en" sz="700" dirty="0">
                <a:solidFill>
                  <a:schemeClr val="dk1"/>
                </a:solidFill>
                <a:latin typeface="Courier New"/>
                <a:ea typeface="Courier New"/>
                <a:cs typeface="Courier New"/>
                <a:sym typeface="Courier New"/>
              </a:rPr>
              <a:t>=</a:t>
            </a:r>
            <a:r>
              <a:rPr lang="en" sz="700" dirty="0" err="1">
                <a:solidFill>
                  <a:schemeClr val="dk1"/>
                </a:solidFill>
                <a:latin typeface="Courier New"/>
                <a:ea typeface="Courier New"/>
                <a:cs typeface="Courier New"/>
                <a:sym typeface="Courier New"/>
              </a:rPr>
              <a:t>A,Type</a:t>
            </a:r>
            <a:r>
              <a:rPr lang="en" sz="700" dirty="0">
                <a:solidFill>
                  <a:schemeClr val="dk1"/>
                </a:solidFill>
                <a:latin typeface="Courier New"/>
                <a:ea typeface="Courier New"/>
                <a:cs typeface="Courier New"/>
                <a:sym typeface="Courier New"/>
              </a:rPr>
              <a:t>=</a:t>
            </a:r>
            <a:r>
              <a:rPr lang="en" sz="700" dirty="0" err="1">
                <a:solidFill>
                  <a:schemeClr val="dk1"/>
                </a:solidFill>
                <a:latin typeface="Courier New"/>
                <a:ea typeface="Courier New"/>
                <a:cs typeface="Courier New"/>
                <a:sym typeface="Courier New"/>
              </a:rPr>
              <a:t>Integer,Description</a:t>
            </a:r>
            <a:r>
              <a:rPr lang="en" sz="700" dirty="0">
                <a:solidFill>
                  <a:schemeClr val="dk1"/>
                </a:solidFill>
                <a:latin typeface="Courier New"/>
                <a:ea typeface="Courier New"/>
                <a:cs typeface="Courier New"/>
                <a:sym typeface="Courier New"/>
              </a:rPr>
              <a:t>="Allele count in genotypes, for each ALT allele"&gt;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##INFO=&lt;ID=</a:t>
            </a:r>
            <a:r>
              <a:rPr lang="en" sz="700" dirty="0" err="1">
                <a:solidFill>
                  <a:schemeClr val="dk1"/>
                </a:solidFill>
                <a:latin typeface="Courier New"/>
                <a:ea typeface="Courier New"/>
                <a:cs typeface="Courier New"/>
                <a:sym typeface="Courier New"/>
              </a:rPr>
              <a:t>AF,Number</a:t>
            </a:r>
            <a:r>
              <a:rPr lang="en" sz="700" dirty="0">
                <a:solidFill>
                  <a:schemeClr val="dk1"/>
                </a:solidFill>
                <a:latin typeface="Courier New"/>
                <a:ea typeface="Courier New"/>
                <a:cs typeface="Courier New"/>
                <a:sym typeface="Courier New"/>
              </a:rPr>
              <a:t>=</a:t>
            </a:r>
            <a:r>
              <a:rPr lang="en" sz="700" dirty="0" err="1">
                <a:solidFill>
                  <a:schemeClr val="dk1"/>
                </a:solidFill>
                <a:latin typeface="Courier New"/>
                <a:ea typeface="Courier New"/>
                <a:cs typeface="Courier New"/>
                <a:sym typeface="Courier New"/>
              </a:rPr>
              <a:t>A,Type</a:t>
            </a:r>
            <a:r>
              <a:rPr lang="en" sz="700" dirty="0">
                <a:solidFill>
                  <a:schemeClr val="dk1"/>
                </a:solidFill>
                <a:latin typeface="Courier New"/>
                <a:ea typeface="Courier New"/>
                <a:cs typeface="Courier New"/>
                <a:sym typeface="Courier New"/>
              </a:rPr>
              <a:t>=</a:t>
            </a:r>
            <a:r>
              <a:rPr lang="en" sz="700" dirty="0" err="1">
                <a:solidFill>
                  <a:schemeClr val="dk1"/>
                </a:solidFill>
                <a:latin typeface="Courier New"/>
                <a:ea typeface="Courier New"/>
                <a:cs typeface="Courier New"/>
                <a:sym typeface="Courier New"/>
              </a:rPr>
              <a:t>Float,Description</a:t>
            </a:r>
            <a:r>
              <a:rPr lang="en" sz="700" dirty="0">
                <a:solidFill>
                  <a:schemeClr val="dk1"/>
                </a:solidFill>
                <a:latin typeface="Courier New"/>
                <a:ea typeface="Courier New"/>
                <a:cs typeface="Courier New"/>
                <a:sym typeface="Courier New"/>
              </a:rPr>
              <a:t>="Allele Frequency, for each ALT allele"&gt;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##INFO=&lt;ID=</a:t>
            </a:r>
            <a:r>
              <a:rPr lang="en" sz="700" dirty="0" err="1">
                <a:solidFill>
                  <a:schemeClr val="dk1"/>
                </a:solidFill>
                <a:latin typeface="Courier New"/>
                <a:ea typeface="Courier New"/>
                <a:cs typeface="Courier New"/>
                <a:sym typeface="Courier New"/>
              </a:rPr>
              <a:t>AN,Number</a:t>
            </a:r>
            <a:r>
              <a:rPr lang="en" sz="700" dirty="0">
                <a:solidFill>
                  <a:schemeClr val="dk1"/>
                </a:solidFill>
                <a:latin typeface="Courier New"/>
                <a:ea typeface="Courier New"/>
                <a:cs typeface="Courier New"/>
                <a:sym typeface="Courier New"/>
              </a:rPr>
              <a:t>=1,Type=</a:t>
            </a:r>
            <a:r>
              <a:rPr lang="en" sz="700" dirty="0" err="1">
                <a:solidFill>
                  <a:schemeClr val="dk1"/>
                </a:solidFill>
                <a:latin typeface="Courier New"/>
                <a:ea typeface="Courier New"/>
                <a:cs typeface="Courier New"/>
                <a:sym typeface="Courier New"/>
              </a:rPr>
              <a:t>Integer,Description</a:t>
            </a:r>
            <a:r>
              <a:rPr lang="en" sz="700" dirty="0">
                <a:solidFill>
                  <a:schemeClr val="dk1"/>
                </a:solidFill>
                <a:latin typeface="Courier New"/>
                <a:ea typeface="Courier New"/>
                <a:cs typeface="Courier New"/>
                <a:sym typeface="Courier New"/>
              </a:rPr>
              <a:t>="Total number of alleles in called genotypes"&gt;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##contig=&lt;ID=2,length=243199373&gt;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##source=</a:t>
            </a:r>
            <a:r>
              <a:rPr lang="en" sz="700" dirty="0" err="1">
                <a:solidFill>
                  <a:schemeClr val="dk1"/>
                </a:solidFill>
                <a:latin typeface="Courier New"/>
                <a:ea typeface="Courier New"/>
                <a:cs typeface="Courier New"/>
                <a:sym typeface="Courier New"/>
              </a:rPr>
              <a:t>HaplotypeCaller</a:t>
            </a:r>
            <a:endParaRPr sz="700" dirty="0">
              <a:solidFill>
                <a:schemeClr val="dk1"/>
              </a:solidFill>
              <a:latin typeface="Courier New"/>
              <a:ea typeface="Courier New"/>
              <a:cs typeface="Courier New"/>
              <a:sym typeface="Courier New"/>
            </a:endParaRPr>
          </a:p>
          <a:p>
            <a:pPr marL="0" marR="0" lvl="0" indent="0" algn="l" rtl="0">
              <a:spcBef>
                <a:spcPts val="0"/>
              </a:spcBef>
              <a:spcAft>
                <a:spcPts val="0"/>
              </a:spcAft>
              <a:buNone/>
            </a:pPr>
            <a:endParaRPr sz="700" dirty="0">
              <a:solidFill>
                <a:schemeClr val="dk1"/>
              </a:solidFill>
              <a:latin typeface="Courier New"/>
              <a:ea typeface="Courier New"/>
              <a:cs typeface="Courier New"/>
              <a:sym typeface="Courier New"/>
            </a:endParaRPr>
          </a:p>
          <a:p>
            <a:pPr marL="0" marR="0" lvl="0" indent="0" algn="l" rtl="0">
              <a:spcBef>
                <a:spcPts val="0"/>
              </a:spcBef>
              <a:spcAft>
                <a:spcPts val="0"/>
              </a:spcAft>
              <a:buNone/>
            </a:pPr>
            <a:r>
              <a:rPr lang="en" sz="800" b="1" dirty="0">
                <a:solidFill>
                  <a:schemeClr val="dk1"/>
                </a:solidFill>
                <a:latin typeface="Courier New"/>
                <a:ea typeface="Courier New"/>
                <a:cs typeface="Courier New"/>
                <a:sym typeface="Courier New"/>
              </a:rPr>
              <a:t>#CHROM  POS           ID      REF     ALT   QUAL FILTER  INFO </a:t>
            </a:r>
            <a:r>
              <a:rPr lang="en" sz="800" dirty="0">
                <a:solidFill>
                  <a:schemeClr val="dk1"/>
                </a:solidFill>
                <a:latin typeface="Courier New"/>
                <a:ea typeface="Courier New"/>
                <a:cs typeface="Courier New"/>
                <a:sym typeface="Courier New"/>
              </a:rPr>
              <a:t>             </a:t>
            </a:r>
            <a:r>
              <a:rPr lang="en" sz="800" b="1" dirty="0">
                <a:solidFill>
                  <a:schemeClr val="dk1"/>
                </a:solidFill>
                <a:latin typeface="Courier New"/>
                <a:ea typeface="Courier New"/>
                <a:cs typeface="Courier New"/>
                <a:sym typeface="Courier New"/>
              </a:rPr>
              <a:t>FORMAT  </a:t>
            </a:r>
            <a:r>
              <a:rPr lang="en" sz="800" dirty="0">
                <a:solidFill>
                  <a:schemeClr val="dk1"/>
                </a:solidFill>
                <a:latin typeface="Courier New"/>
                <a:ea typeface="Courier New"/>
                <a:cs typeface="Courier New"/>
                <a:sym typeface="Courier New"/>
              </a:rPr>
              <a:t>    </a:t>
            </a:r>
            <a:r>
              <a:rPr lang="en" sz="800" b="1" dirty="0">
                <a:solidFill>
                  <a:schemeClr val="dk1"/>
                </a:solidFill>
                <a:latin typeface="Courier New"/>
                <a:ea typeface="Courier New"/>
                <a:cs typeface="Courier New"/>
                <a:sym typeface="Courier New"/>
              </a:rPr>
              <a:t>HG00097</a:t>
            </a:r>
            <a:endParaRPr sz="1100" b="1" dirty="0"/>
          </a:p>
          <a:p>
            <a:pPr marL="0" marR="0" lvl="0" indent="0" algn="l" rtl="0">
              <a:spcBef>
                <a:spcPts val="0"/>
              </a:spcBef>
              <a:spcAft>
                <a:spcPts val="0"/>
              </a:spcAft>
              <a:buNone/>
            </a:pPr>
            <a:r>
              <a:rPr lang="en" sz="800" dirty="0">
                <a:solidFill>
                  <a:schemeClr val="dk1"/>
                </a:solidFill>
                <a:latin typeface="Courier New"/>
                <a:ea typeface="Courier New"/>
                <a:cs typeface="Courier New"/>
                <a:sym typeface="Courier New"/>
              </a:rPr>
              <a:t>2       136220992     rs111    G      T     30   PASS    AC=1;AF=1.0;AN=2  GT:AD:DP   1/1:3,2:5</a:t>
            </a:r>
            <a:endParaRPr sz="1100" dirty="0"/>
          </a:p>
          <a:p>
            <a:pPr marL="0" marR="0" lvl="0" indent="0" algn="l" rtl="0">
              <a:spcBef>
                <a:spcPts val="0"/>
              </a:spcBef>
              <a:spcAft>
                <a:spcPts val="0"/>
              </a:spcAft>
              <a:buNone/>
            </a:pPr>
            <a:r>
              <a:rPr lang="en" sz="800" dirty="0">
                <a:solidFill>
                  <a:schemeClr val="dk1"/>
                </a:solidFill>
                <a:latin typeface="Courier New"/>
                <a:ea typeface="Courier New"/>
                <a:cs typeface="Courier New"/>
                <a:sym typeface="Courier New"/>
              </a:rPr>
              <a:t>2       136226814     rs222    GAC    G     44   .       AC=1;AF=0.5;AN=2  GT:AD:DP   0/1:4,2:6</a:t>
            </a:r>
            <a:endParaRPr sz="1100" dirty="0"/>
          </a:p>
          <a:p>
            <a:pPr marL="0" marR="0" lvl="0" indent="0" algn="l" rtl="0">
              <a:spcBef>
                <a:spcPts val="0"/>
              </a:spcBef>
              <a:spcAft>
                <a:spcPts val="0"/>
              </a:spcAft>
              <a:buNone/>
            </a:pPr>
            <a:r>
              <a:rPr lang="en" sz="800" dirty="0">
                <a:solidFill>
                  <a:schemeClr val="dk1"/>
                </a:solidFill>
                <a:latin typeface="Courier New"/>
                <a:ea typeface="Courier New"/>
                <a:cs typeface="Courier New"/>
                <a:sym typeface="Courier New"/>
              </a:rPr>
              <a:t>2       136234279     .        C      T     102  .       AC=1;AF=0.5;AN=2  GT:AD:DP   0/1:3,4:7</a:t>
            </a:r>
            <a:endParaRPr sz="1100" dirty="0"/>
          </a:p>
          <a:p>
            <a:pPr marL="0" marR="0" lvl="0" indent="0" algn="l" rtl="0">
              <a:spcBef>
                <a:spcPts val="0"/>
              </a:spcBef>
              <a:spcAft>
                <a:spcPts val="0"/>
              </a:spcAft>
              <a:buNone/>
            </a:pPr>
            <a:endParaRPr sz="1000" dirty="0"/>
          </a:p>
          <a:p>
            <a:pPr marL="0" marR="0" lvl="0" indent="0" algn="l" rtl="0">
              <a:spcBef>
                <a:spcPts val="0"/>
              </a:spcBef>
              <a:spcAft>
                <a:spcPts val="0"/>
              </a:spcAft>
              <a:buNone/>
            </a:pPr>
            <a:endParaRPr sz="800" dirty="0">
              <a:solidFill>
                <a:schemeClr val="dk1"/>
              </a:solidFill>
              <a:latin typeface="Courier New"/>
              <a:ea typeface="Courier New"/>
              <a:cs typeface="Courier New"/>
              <a:sym typeface="Courier New"/>
            </a:endParaRPr>
          </a:p>
        </p:txBody>
      </p:sp>
      <p:sp>
        <p:nvSpPr>
          <p:cNvPr id="370" name="Google Shape;370;p47"/>
          <p:cNvSpPr txBox="1"/>
          <p:nvPr/>
        </p:nvSpPr>
        <p:spPr>
          <a:xfrm>
            <a:off x="528073" y="1198606"/>
            <a:ext cx="7613400" cy="6234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800">
                <a:solidFill>
                  <a:schemeClr val="dk1"/>
                </a:solidFill>
                <a:latin typeface="Calibri"/>
                <a:ea typeface="Calibri"/>
                <a:cs typeface="Calibri"/>
                <a:sym typeface="Calibri"/>
              </a:rPr>
              <a:t>Standard file format for storing genetic variants – </a:t>
            </a:r>
            <a:endParaRPr sz="1100"/>
          </a:p>
          <a:p>
            <a:pPr marL="0" marR="0" lvl="0" indent="0" algn="l" rtl="0">
              <a:spcBef>
                <a:spcPts val="0"/>
              </a:spcBef>
              <a:spcAft>
                <a:spcPts val="0"/>
              </a:spcAft>
              <a:buNone/>
            </a:pPr>
            <a:r>
              <a:rPr lang="en" sz="1800">
                <a:solidFill>
                  <a:schemeClr val="dk1"/>
                </a:solidFill>
                <a:latin typeface="Calibri"/>
                <a:ea typeface="Calibri"/>
                <a:cs typeface="Calibri"/>
                <a:sym typeface="Calibri"/>
              </a:rPr>
              <a:t>output from most variant callers and input to many downstream analysis tools</a:t>
            </a:r>
            <a:endParaRPr sz="1100"/>
          </a:p>
        </p:txBody>
      </p:sp>
      <p:sp>
        <p:nvSpPr>
          <p:cNvPr id="371" name="Google Shape;371;p47"/>
          <p:cNvSpPr txBox="1"/>
          <p:nvPr/>
        </p:nvSpPr>
        <p:spPr>
          <a:xfrm>
            <a:off x="424725" y="4331726"/>
            <a:ext cx="7807800" cy="5001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b="1">
                <a:solidFill>
                  <a:schemeClr val="dk1"/>
                </a:solidFill>
                <a:latin typeface="Calibri"/>
                <a:ea typeface="Calibri"/>
                <a:cs typeface="Calibri"/>
                <a:sym typeface="Calibri"/>
              </a:rPr>
              <a:t>H</a:t>
            </a:r>
            <a:r>
              <a:rPr lang="en" sz="1400" b="1">
                <a:solidFill>
                  <a:schemeClr val="dk1"/>
                </a:solidFill>
                <a:latin typeface="Calibri"/>
                <a:ea typeface="Calibri"/>
                <a:cs typeface="Calibri"/>
                <a:sym typeface="Calibri"/>
              </a:rPr>
              <a:t>eader section</a:t>
            </a:r>
            <a:r>
              <a:rPr lang="en" sz="1400">
                <a:solidFill>
                  <a:schemeClr val="dk1"/>
                </a:solidFill>
                <a:latin typeface="Calibri"/>
                <a:ea typeface="Calibri"/>
                <a:cs typeface="Calibri"/>
                <a:sym typeface="Calibri"/>
              </a:rPr>
              <a:t> - Metadata </a:t>
            </a:r>
            <a:r>
              <a:rPr lang="en">
                <a:solidFill>
                  <a:schemeClr val="dk1"/>
                </a:solidFill>
                <a:latin typeface="Calibri"/>
                <a:ea typeface="Calibri"/>
                <a:cs typeface="Calibri"/>
                <a:sym typeface="Calibri"/>
              </a:rPr>
              <a:t>defining the file content, including definitions of the INFO and FORMAT fields</a:t>
            </a:r>
            <a:endParaRPr>
              <a:solidFill>
                <a:schemeClr val="dk1"/>
              </a:solidFill>
              <a:latin typeface="Calibri"/>
              <a:ea typeface="Calibri"/>
              <a:cs typeface="Calibri"/>
              <a:sym typeface="Calibri"/>
            </a:endParaRPr>
          </a:p>
          <a:p>
            <a:pPr marL="0" marR="0" lvl="0" indent="0" algn="l" rtl="0">
              <a:spcBef>
                <a:spcPts val="0"/>
              </a:spcBef>
              <a:spcAft>
                <a:spcPts val="0"/>
              </a:spcAft>
              <a:buNone/>
            </a:pPr>
            <a:r>
              <a:rPr lang="en" b="1">
                <a:solidFill>
                  <a:schemeClr val="dk1"/>
                </a:solidFill>
                <a:latin typeface="Calibri"/>
                <a:ea typeface="Calibri"/>
                <a:cs typeface="Calibri"/>
                <a:sym typeface="Calibri"/>
              </a:rPr>
              <a:t>R</a:t>
            </a:r>
            <a:r>
              <a:rPr lang="en" sz="1400" b="1">
                <a:solidFill>
                  <a:schemeClr val="dk1"/>
                </a:solidFill>
                <a:latin typeface="Calibri"/>
                <a:ea typeface="Calibri"/>
                <a:cs typeface="Calibri"/>
                <a:sym typeface="Calibri"/>
              </a:rPr>
              <a:t>ec</a:t>
            </a:r>
            <a:r>
              <a:rPr lang="en" b="1">
                <a:solidFill>
                  <a:schemeClr val="dk1"/>
                </a:solidFill>
                <a:latin typeface="Calibri"/>
                <a:ea typeface="Calibri"/>
                <a:cs typeface="Calibri"/>
                <a:sym typeface="Calibri"/>
              </a:rPr>
              <a:t>ords</a:t>
            </a:r>
            <a:r>
              <a:rPr lang="en">
                <a:solidFill>
                  <a:schemeClr val="dk1"/>
                </a:solidFill>
                <a:latin typeface="Calibri"/>
                <a:ea typeface="Calibri"/>
                <a:cs typeface="Calibri"/>
                <a:sym typeface="Calibri"/>
              </a:rPr>
              <a:t> (</a:t>
            </a:r>
            <a:r>
              <a:rPr lang="en" sz="1400">
                <a:solidFill>
                  <a:schemeClr val="dk1"/>
                </a:solidFill>
                <a:latin typeface="Calibri"/>
                <a:ea typeface="Calibri"/>
                <a:cs typeface="Calibri"/>
                <a:sym typeface="Calibri"/>
              </a:rPr>
              <a:t>one line per variant) - Each line represents one genetic vari</a:t>
            </a:r>
            <a:r>
              <a:rPr lang="en">
                <a:solidFill>
                  <a:schemeClr val="dk1"/>
                </a:solidFill>
                <a:latin typeface="Calibri"/>
                <a:ea typeface="Calibri"/>
                <a:cs typeface="Calibri"/>
                <a:sym typeface="Calibri"/>
              </a:rPr>
              <a:t>ant</a:t>
            </a:r>
            <a:endParaRPr sz="1100"/>
          </a:p>
        </p:txBody>
      </p:sp>
      <p:pic>
        <p:nvPicPr>
          <p:cNvPr id="372" name="Google Shape;372;p47"/>
          <p:cNvPicPr preferRelativeResize="0"/>
          <p:nvPr/>
        </p:nvPicPr>
        <p:blipFill rotWithShape="1">
          <a:blip r:embed="rId3">
            <a:alphaModFix/>
          </a:blip>
          <a:srcRect t="20944"/>
          <a:stretch/>
        </p:blipFill>
        <p:spPr>
          <a:xfrm>
            <a:off x="6600649" y="2333350"/>
            <a:ext cx="1863478" cy="173517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p48"/>
          <p:cNvSpPr/>
          <p:nvPr/>
        </p:nvSpPr>
        <p:spPr>
          <a:xfrm>
            <a:off x="332124" y="1391479"/>
            <a:ext cx="8547881" cy="2584175"/>
          </a:xfrm>
          <a:prstGeom prst="rect">
            <a:avLst/>
          </a:prstGeom>
          <a:solidFill>
            <a:srgbClr val="EDF4D9"/>
          </a:solidFill>
          <a:ln>
            <a:noFill/>
          </a:ln>
        </p:spPr>
        <p:txBody>
          <a:bodyPr spcFirstLastPara="1" wrap="square" lIns="68575" tIns="34275" rIns="68575" bIns="34275" anchor="ctr" anchorCtr="0">
            <a:noAutofit/>
          </a:bodyPr>
          <a:lstStyle/>
          <a:p>
            <a:pPr marL="0" marR="0" lvl="0" indent="0" algn="l" rtl="0">
              <a:spcBef>
                <a:spcPts val="0"/>
              </a:spcBef>
              <a:spcAft>
                <a:spcPts val="0"/>
              </a:spcAft>
              <a:buNone/>
            </a:pPr>
            <a:endParaRPr sz="1400">
              <a:solidFill>
                <a:schemeClr val="lt1"/>
              </a:solidFill>
              <a:latin typeface="Calibri"/>
              <a:ea typeface="Calibri"/>
              <a:cs typeface="Calibri"/>
              <a:sym typeface="Calibri"/>
            </a:endParaRPr>
          </a:p>
        </p:txBody>
      </p:sp>
      <p:sp>
        <p:nvSpPr>
          <p:cNvPr id="379" name="Google Shape;379;p48"/>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2700"/>
              <a:buFont typeface="Arial"/>
              <a:buNone/>
            </a:pPr>
            <a:r>
              <a:rPr lang="en" sz="2700"/>
              <a:t>Multi-sample VCF</a:t>
            </a:r>
            <a:endParaRPr sz="2700"/>
          </a:p>
        </p:txBody>
      </p:sp>
      <p:sp>
        <p:nvSpPr>
          <p:cNvPr id="380" name="Google Shape;380;p48"/>
          <p:cNvSpPr/>
          <p:nvPr/>
        </p:nvSpPr>
        <p:spPr>
          <a:xfrm>
            <a:off x="5973849" y="2571750"/>
            <a:ext cx="2506800" cy="1177200"/>
          </a:xfrm>
          <a:prstGeom prst="rect">
            <a:avLst/>
          </a:prstGeom>
          <a:solidFill>
            <a:schemeClr val="accent1">
              <a:alpha val="27058"/>
            </a:schemeClr>
          </a:solidFill>
          <a:ln w="12700" cap="flat" cmpd="sng">
            <a:solidFill>
              <a:srgbClr val="46541D"/>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381" name="Google Shape;381;p48"/>
          <p:cNvSpPr/>
          <p:nvPr/>
        </p:nvSpPr>
        <p:spPr>
          <a:xfrm>
            <a:off x="483989" y="1532669"/>
            <a:ext cx="8176022" cy="2146742"/>
          </a:xfrm>
          <a:prstGeom prst="rect">
            <a:avLst/>
          </a:prstGeom>
          <a:noFill/>
          <a:ln>
            <a:noFill/>
          </a:ln>
        </p:spPr>
        <p:txBody>
          <a:bodyPr spcFirstLastPara="1" wrap="square" lIns="68575" tIns="34275" rIns="68575" bIns="34275" anchor="t" anchorCtr="0">
            <a:noAutofit/>
          </a:bodyPr>
          <a:lstStyle/>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a:t>
            </a:r>
            <a:r>
              <a:rPr lang="en" sz="700" dirty="0" err="1">
                <a:solidFill>
                  <a:schemeClr val="dk1"/>
                </a:solidFill>
                <a:latin typeface="Courier New"/>
                <a:ea typeface="Courier New"/>
                <a:cs typeface="Courier New"/>
                <a:sym typeface="Courier New"/>
              </a:rPr>
              <a:t>fileformat</a:t>
            </a:r>
            <a:r>
              <a:rPr lang="en" sz="700" dirty="0">
                <a:solidFill>
                  <a:schemeClr val="dk1"/>
                </a:solidFill>
                <a:latin typeface="Courier New"/>
                <a:ea typeface="Courier New"/>
                <a:cs typeface="Courier New"/>
                <a:sym typeface="Courier New"/>
              </a:rPr>
              <a:t>=VCFv4.2</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##ALT=&lt;ID=</a:t>
            </a:r>
            <a:r>
              <a:rPr lang="en" sz="700" dirty="0" err="1">
                <a:solidFill>
                  <a:schemeClr val="dk1"/>
                </a:solidFill>
                <a:latin typeface="Courier New"/>
                <a:ea typeface="Courier New"/>
                <a:cs typeface="Courier New"/>
                <a:sym typeface="Courier New"/>
              </a:rPr>
              <a:t>NON_REF,Description</a:t>
            </a:r>
            <a:r>
              <a:rPr lang="en" sz="700" dirty="0">
                <a:solidFill>
                  <a:schemeClr val="dk1"/>
                </a:solidFill>
                <a:latin typeface="Courier New"/>
                <a:ea typeface="Courier New"/>
                <a:cs typeface="Courier New"/>
                <a:sym typeface="Courier New"/>
              </a:rPr>
              <a:t>="Represents any possible alternative allele at this location"&gt;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##FILTER=&lt;ID=</a:t>
            </a:r>
            <a:r>
              <a:rPr lang="en" sz="700" dirty="0" err="1">
                <a:solidFill>
                  <a:schemeClr val="dk1"/>
                </a:solidFill>
                <a:latin typeface="Courier New"/>
                <a:ea typeface="Courier New"/>
                <a:cs typeface="Courier New"/>
                <a:sym typeface="Courier New"/>
              </a:rPr>
              <a:t>LowQual,Description</a:t>
            </a:r>
            <a:r>
              <a:rPr lang="en" sz="700" dirty="0">
                <a:solidFill>
                  <a:schemeClr val="dk1"/>
                </a:solidFill>
                <a:latin typeface="Courier New"/>
                <a:ea typeface="Courier New"/>
                <a:cs typeface="Courier New"/>
                <a:sym typeface="Courier New"/>
              </a:rPr>
              <a:t>="Low quality"&gt;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##FORMAT=&lt;ID=</a:t>
            </a:r>
            <a:r>
              <a:rPr lang="en" sz="700" dirty="0" err="1">
                <a:solidFill>
                  <a:schemeClr val="dk1"/>
                </a:solidFill>
                <a:latin typeface="Courier New"/>
                <a:ea typeface="Courier New"/>
                <a:cs typeface="Courier New"/>
                <a:sym typeface="Courier New"/>
              </a:rPr>
              <a:t>AD,Number</a:t>
            </a:r>
            <a:r>
              <a:rPr lang="en" sz="700" dirty="0">
                <a:solidFill>
                  <a:schemeClr val="dk1"/>
                </a:solidFill>
                <a:latin typeface="Courier New"/>
                <a:ea typeface="Courier New"/>
                <a:cs typeface="Courier New"/>
                <a:sym typeface="Courier New"/>
              </a:rPr>
              <a:t>=</a:t>
            </a:r>
            <a:r>
              <a:rPr lang="en" sz="700" dirty="0" err="1">
                <a:solidFill>
                  <a:schemeClr val="dk1"/>
                </a:solidFill>
                <a:latin typeface="Courier New"/>
                <a:ea typeface="Courier New"/>
                <a:cs typeface="Courier New"/>
                <a:sym typeface="Courier New"/>
              </a:rPr>
              <a:t>R,Type</a:t>
            </a:r>
            <a:r>
              <a:rPr lang="en" sz="700" dirty="0">
                <a:solidFill>
                  <a:schemeClr val="dk1"/>
                </a:solidFill>
                <a:latin typeface="Courier New"/>
                <a:ea typeface="Courier New"/>
                <a:cs typeface="Courier New"/>
                <a:sym typeface="Courier New"/>
              </a:rPr>
              <a:t>=</a:t>
            </a:r>
            <a:r>
              <a:rPr lang="en" sz="700" dirty="0" err="1">
                <a:solidFill>
                  <a:schemeClr val="dk1"/>
                </a:solidFill>
                <a:latin typeface="Courier New"/>
                <a:ea typeface="Courier New"/>
                <a:cs typeface="Courier New"/>
                <a:sym typeface="Courier New"/>
              </a:rPr>
              <a:t>Integer,Description</a:t>
            </a:r>
            <a:r>
              <a:rPr lang="en" sz="700" dirty="0">
                <a:solidFill>
                  <a:schemeClr val="dk1"/>
                </a:solidFill>
                <a:latin typeface="Courier New"/>
                <a:ea typeface="Courier New"/>
                <a:cs typeface="Courier New"/>
                <a:sym typeface="Courier New"/>
              </a:rPr>
              <a:t>="Allelic depths for the ref and alt alleles in the order listed"&gt;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##FORMAT=&lt;ID=</a:t>
            </a:r>
            <a:r>
              <a:rPr lang="en" sz="700" dirty="0" err="1">
                <a:solidFill>
                  <a:schemeClr val="dk1"/>
                </a:solidFill>
                <a:latin typeface="Courier New"/>
                <a:ea typeface="Courier New"/>
                <a:cs typeface="Courier New"/>
                <a:sym typeface="Courier New"/>
              </a:rPr>
              <a:t>DP,Number</a:t>
            </a:r>
            <a:r>
              <a:rPr lang="en" sz="700" dirty="0">
                <a:solidFill>
                  <a:schemeClr val="dk1"/>
                </a:solidFill>
                <a:latin typeface="Courier New"/>
                <a:ea typeface="Courier New"/>
                <a:cs typeface="Courier New"/>
                <a:sym typeface="Courier New"/>
              </a:rPr>
              <a:t>=1,Type=</a:t>
            </a:r>
            <a:r>
              <a:rPr lang="en" sz="700" dirty="0" err="1">
                <a:solidFill>
                  <a:schemeClr val="dk1"/>
                </a:solidFill>
                <a:latin typeface="Courier New"/>
                <a:ea typeface="Courier New"/>
                <a:cs typeface="Courier New"/>
                <a:sym typeface="Courier New"/>
              </a:rPr>
              <a:t>Integer,Description</a:t>
            </a:r>
            <a:r>
              <a:rPr lang="en" sz="700" dirty="0">
                <a:solidFill>
                  <a:schemeClr val="dk1"/>
                </a:solidFill>
                <a:latin typeface="Courier New"/>
                <a:ea typeface="Courier New"/>
                <a:cs typeface="Courier New"/>
                <a:sym typeface="Courier New"/>
              </a:rPr>
              <a:t>="Approximate read depth (reads with MQ=255 or with bad mates are filtered)"&gt;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##FORMAT=&lt;ID=</a:t>
            </a:r>
            <a:r>
              <a:rPr lang="en" sz="700" dirty="0" err="1">
                <a:solidFill>
                  <a:schemeClr val="dk1"/>
                </a:solidFill>
                <a:latin typeface="Courier New"/>
                <a:ea typeface="Courier New"/>
                <a:cs typeface="Courier New"/>
                <a:sym typeface="Courier New"/>
              </a:rPr>
              <a:t>GT,Number</a:t>
            </a:r>
            <a:r>
              <a:rPr lang="en" sz="700" dirty="0">
                <a:solidFill>
                  <a:schemeClr val="dk1"/>
                </a:solidFill>
                <a:latin typeface="Courier New"/>
                <a:ea typeface="Courier New"/>
                <a:cs typeface="Courier New"/>
                <a:sym typeface="Courier New"/>
              </a:rPr>
              <a:t>=1,Type=</a:t>
            </a:r>
            <a:r>
              <a:rPr lang="en" sz="700" dirty="0" err="1">
                <a:solidFill>
                  <a:schemeClr val="dk1"/>
                </a:solidFill>
                <a:latin typeface="Courier New"/>
                <a:ea typeface="Courier New"/>
                <a:cs typeface="Courier New"/>
                <a:sym typeface="Courier New"/>
              </a:rPr>
              <a:t>String,Description</a:t>
            </a:r>
            <a:r>
              <a:rPr lang="en" sz="700" dirty="0">
                <a:solidFill>
                  <a:schemeClr val="dk1"/>
                </a:solidFill>
                <a:latin typeface="Courier New"/>
                <a:ea typeface="Courier New"/>
                <a:cs typeface="Courier New"/>
                <a:sym typeface="Courier New"/>
              </a:rPr>
              <a:t>="Genotype"&gt;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##INFO=&lt;ID=</a:t>
            </a:r>
            <a:r>
              <a:rPr lang="en" sz="700" dirty="0" err="1">
                <a:solidFill>
                  <a:schemeClr val="dk1"/>
                </a:solidFill>
                <a:latin typeface="Courier New"/>
                <a:ea typeface="Courier New"/>
                <a:cs typeface="Courier New"/>
                <a:sym typeface="Courier New"/>
              </a:rPr>
              <a:t>AC,Number</a:t>
            </a:r>
            <a:r>
              <a:rPr lang="en" sz="700" dirty="0">
                <a:solidFill>
                  <a:schemeClr val="dk1"/>
                </a:solidFill>
                <a:latin typeface="Courier New"/>
                <a:ea typeface="Courier New"/>
                <a:cs typeface="Courier New"/>
                <a:sym typeface="Courier New"/>
              </a:rPr>
              <a:t>=</a:t>
            </a:r>
            <a:r>
              <a:rPr lang="en" sz="700" dirty="0" err="1">
                <a:solidFill>
                  <a:schemeClr val="dk1"/>
                </a:solidFill>
                <a:latin typeface="Courier New"/>
                <a:ea typeface="Courier New"/>
                <a:cs typeface="Courier New"/>
                <a:sym typeface="Courier New"/>
              </a:rPr>
              <a:t>A,Type</a:t>
            </a:r>
            <a:r>
              <a:rPr lang="en" sz="700" dirty="0">
                <a:solidFill>
                  <a:schemeClr val="dk1"/>
                </a:solidFill>
                <a:latin typeface="Courier New"/>
                <a:ea typeface="Courier New"/>
                <a:cs typeface="Courier New"/>
                <a:sym typeface="Courier New"/>
              </a:rPr>
              <a:t>=</a:t>
            </a:r>
            <a:r>
              <a:rPr lang="en" sz="700" dirty="0" err="1">
                <a:solidFill>
                  <a:schemeClr val="dk1"/>
                </a:solidFill>
                <a:latin typeface="Courier New"/>
                <a:ea typeface="Courier New"/>
                <a:cs typeface="Courier New"/>
                <a:sym typeface="Courier New"/>
              </a:rPr>
              <a:t>Integer,Description</a:t>
            </a:r>
            <a:r>
              <a:rPr lang="en" sz="700" dirty="0">
                <a:solidFill>
                  <a:schemeClr val="dk1"/>
                </a:solidFill>
                <a:latin typeface="Courier New"/>
                <a:ea typeface="Courier New"/>
                <a:cs typeface="Courier New"/>
                <a:sym typeface="Courier New"/>
              </a:rPr>
              <a:t>="Allele count in genotypes, for each ALT allele, in the same order as listed"&gt;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##INFO=&lt;ID=</a:t>
            </a:r>
            <a:r>
              <a:rPr lang="en" sz="700" dirty="0" err="1">
                <a:solidFill>
                  <a:schemeClr val="dk1"/>
                </a:solidFill>
                <a:latin typeface="Courier New"/>
                <a:ea typeface="Courier New"/>
                <a:cs typeface="Courier New"/>
                <a:sym typeface="Courier New"/>
              </a:rPr>
              <a:t>AF,Number</a:t>
            </a:r>
            <a:r>
              <a:rPr lang="en" sz="700" dirty="0">
                <a:solidFill>
                  <a:schemeClr val="dk1"/>
                </a:solidFill>
                <a:latin typeface="Courier New"/>
                <a:ea typeface="Courier New"/>
                <a:cs typeface="Courier New"/>
                <a:sym typeface="Courier New"/>
              </a:rPr>
              <a:t>=</a:t>
            </a:r>
            <a:r>
              <a:rPr lang="en" sz="700" dirty="0" err="1">
                <a:solidFill>
                  <a:schemeClr val="dk1"/>
                </a:solidFill>
                <a:latin typeface="Courier New"/>
                <a:ea typeface="Courier New"/>
                <a:cs typeface="Courier New"/>
                <a:sym typeface="Courier New"/>
              </a:rPr>
              <a:t>A,Type</a:t>
            </a:r>
            <a:r>
              <a:rPr lang="en" sz="700" dirty="0">
                <a:solidFill>
                  <a:schemeClr val="dk1"/>
                </a:solidFill>
                <a:latin typeface="Courier New"/>
                <a:ea typeface="Courier New"/>
                <a:cs typeface="Courier New"/>
                <a:sym typeface="Courier New"/>
              </a:rPr>
              <a:t>=</a:t>
            </a:r>
            <a:r>
              <a:rPr lang="en" sz="700" dirty="0" err="1">
                <a:solidFill>
                  <a:schemeClr val="dk1"/>
                </a:solidFill>
                <a:latin typeface="Courier New"/>
                <a:ea typeface="Courier New"/>
                <a:cs typeface="Courier New"/>
                <a:sym typeface="Courier New"/>
              </a:rPr>
              <a:t>Float,Description</a:t>
            </a:r>
            <a:r>
              <a:rPr lang="en" sz="700" dirty="0">
                <a:solidFill>
                  <a:schemeClr val="dk1"/>
                </a:solidFill>
                <a:latin typeface="Courier New"/>
                <a:ea typeface="Courier New"/>
                <a:cs typeface="Courier New"/>
                <a:sym typeface="Courier New"/>
              </a:rPr>
              <a:t>="Allele Frequency, for each ALT allele, in the same order as listed"&gt;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##INFO=&lt;ID=</a:t>
            </a:r>
            <a:r>
              <a:rPr lang="en" sz="700" dirty="0" err="1">
                <a:solidFill>
                  <a:schemeClr val="dk1"/>
                </a:solidFill>
                <a:latin typeface="Courier New"/>
                <a:ea typeface="Courier New"/>
                <a:cs typeface="Courier New"/>
                <a:sym typeface="Courier New"/>
              </a:rPr>
              <a:t>AN,Number</a:t>
            </a:r>
            <a:r>
              <a:rPr lang="en" sz="700" dirty="0">
                <a:solidFill>
                  <a:schemeClr val="dk1"/>
                </a:solidFill>
                <a:latin typeface="Courier New"/>
                <a:ea typeface="Courier New"/>
                <a:cs typeface="Courier New"/>
                <a:sym typeface="Courier New"/>
              </a:rPr>
              <a:t>=1,Type=</a:t>
            </a:r>
            <a:r>
              <a:rPr lang="en" sz="700" dirty="0" err="1">
                <a:solidFill>
                  <a:schemeClr val="dk1"/>
                </a:solidFill>
                <a:latin typeface="Courier New"/>
                <a:ea typeface="Courier New"/>
                <a:cs typeface="Courier New"/>
                <a:sym typeface="Courier New"/>
              </a:rPr>
              <a:t>Integer,Description</a:t>
            </a:r>
            <a:r>
              <a:rPr lang="en" sz="700" dirty="0">
                <a:solidFill>
                  <a:schemeClr val="dk1"/>
                </a:solidFill>
                <a:latin typeface="Courier New"/>
                <a:ea typeface="Courier New"/>
                <a:cs typeface="Courier New"/>
                <a:sym typeface="Courier New"/>
              </a:rPr>
              <a:t>="Total number of alleles in called genotypes"&gt;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##contig=&lt;ID=2,length=243199373&gt;</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##source=</a:t>
            </a:r>
            <a:r>
              <a:rPr lang="en" sz="700" dirty="0" err="1">
                <a:solidFill>
                  <a:schemeClr val="dk1"/>
                </a:solidFill>
                <a:latin typeface="Courier New"/>
                <a:ea typeface="Courier New"/>
                <a:cs typeface="Courier New"/>
                <a:sym typeface="Courier New"/>
              </a:rPr>
              <a:t>CombineGVCFs</a:t>
            </a:r>
            <a:endParaRPr sz="700" dirty="0">
              <a:solidFill>
                <a:schemeClr val="dk1"/>
              </a:solidFill>
              <a:latin typeface="Courier New"/>
              <a:ea typeface="Courier New"/>
              <a:cs typeface="Courier New"/>
              <a:sym typeface="Courier New"/>
            </a:endParaRPr>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##source=</a:t>
            </a:r>
            <a:r>
              <a:rPr lang="en" sz="700" dirty="0" err="1">
                <a:solidFill>
                  <a:schemeClr val="dk1"/>
                </a:solidFill>
                <a:latin typeface="Courier New"/>
                <a:ea typeface="Courier New"/>
                <a:cs typeface="Courier New"/>
                <a:sym typeface="Courier New"/>
              </a:rPr>
              <a:t>GenotypeGVCFs</a:t>
            </a:r>
            <a:endParaRPr sz="700" dirty="0">
              <a:solidFill>
                <a:schemeClr val="dk1"/>
              </a:solidFill>
              <a:latin typeface="Courier New"/>
              <a:ea typeface="Courier New"/>
              <a:cs typeface="Courier New"/>
              <a:sym typeface="Courier New"/>
            </a:endParaRPr>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##source=</a:t>
            </a:r>
            <a:r>
              <a:rPr lang="en" sz="700" dirty="0" err="1">
                <a:solidFill>
                  <a:schemeClr val="dk1"/>
                </a:solidFill>
                <a:latin typeface="Courier New"/>
                <a:ea typeface="Courier New"/>
                <a:cs typeface="Courier New"/>
                <a:sym typeface="Courier New"/>
              </a:rPr>
              <a:t>HaplotypeCaller</a:t>
            </a:r>
            <a:endParaRPr sz="700" dirty="0">
              <a:solidFill>
                <a:schemeClr val="dk1"/>
              </a:solidFill>
              <a:latin typeface="Courier New"/>
              <a:ea typeface="Courier New"/>
              <a:cs typeface="Courier New"/>
              <a:sym typeface="Courier New"/>
            </a:endParaRPr>
          </a:p>
          <a:p>
            <a:pPr marL="0" marR="0" lvl="0" indent="0" algn="l" rtl="0">
              <a:spcBef>
                <a:spcPts val="0"/>
              </a:spcBef>
              <a:spcAft>
                <a:spcPts val="0"/>
              </a:spcAft>
              <a:buNone/>
            </a:pPr>
            <a:endParaRPr sz="700" dirty="0">
              <a:solidFill>
                <a:schemeClr val="dk1"/>
              </a:solidFill>
              <a:latin typeface="Courier New"/>
              <a:ea typeface="Courier New"/>
              <a:cs typeface="Courier New"/>
              <a:sym typeface="Courier New"/>
            </a:endParaRPr>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a:t>
            </a:r>
            <a:r>
              <a:rPr lang="en" sz="700" b="1" dirty="0">
                <a:solidFill>
                  <a:schemeClr val="dk1"/>
                </a:solidFill>
                <a:latin typeface="Courier New"/>
                <a:ea typeface="Courier New"/>
                <a:cs typeface="Courier New"/>
                <a:sym typeface="Courier New"/>
              </a:rPr>
              <a:t>CHROM  POS     	       ID      REF     ALT    QUAL  FILTER   INFO    	 FORMAT  	SAMPLE1          SAMPLE2 	</a:t>
            </a:r>
            <a:r>
              <a:rPr lang="en" sz="700" b="1" dirty="0" err="1">
                <a:solidFill>
                  <a:schemeClr val="dk1"/>
                </a:solidFill>
                <a:latin typeface="Courier New"/>
                <a:ea typeface="Courier New"/>
                <a:cs typeface="Courier New"/>
                <a:sym typeface="Courier New"/>
              </a:rPr>
              <a:t>aSAMPLE</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2       136045826       .       G       A      167   .        AC=1;AF=0.167;AN=6	 GT:AD:DP	0/0:8,0:8	0/0:13,0:13	0/1:1,5:6</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2       136046443       .       CG      C      129   .        AC=3;AF=0.500;AN=6	 GT:AD:DP	0/0:8,0:8	0/1:3,1:4	1/1:0,4:4</a:t>
            </a:r>
            <a:endParaRPr sz="1000" dirty="0"/>
          </a:p>
          <a:p>
            <a:pPr marL="0" marR="0" lvl="0" indent="0" algn="l" rtl="0">
              <a:spcBef>
                <a:spcPts val="0"/>
              </a:spcBef>
              <a:spcAft>
                <a:spcPts val="0"/>
              </a:spcAft>
              <a:buNone/>
            </a:pPr>
            <a:r>
              <a:rPr lang="en" sz="700" dirty="0">
                <a:solidFill>
                  <a:schemeClr val="dk1"/>
                </a:solidFill>
                <a:latin typeface="Courier New"/>
                <a:ea typeface="Courier New"/>
                <a:cs typeface="Courier New"/>
                <a:sym typeface="Courier New"/>
              </a:rPr>
              <a:t>2       136047387       .       T       C      186   .        AC=1;AF=0.167;AN=6	 GT:AD:DP	0/0:6,0:6	./.:.,.:.	0/1:4,6:10</a:t>
            </a:r>
            <a:endParaRPr sz="1000" dirty="0"/>
          </a:p>
          <a:p>
            <a:pPr marL="0" marR="0" lvl="0" indent="0" algn="l" rtl="0">
              <a:spcBef>
                <a:spcPts val="0"/>
              </a:spcBef>
              <a:spcAft>
                <a:spcPts val="0"/>
              </a:spcAft>
              <a:buNone/>
            </a:pPr>
            <a:endParaRPr sz="1000" dirty="0"/>
          </a:p>
        </p:txBody>
      </p:sp>
      <p:sp>
        <p:nvSpPr>
          <p:cNvPr id="382" name="Google Shape;382;p48"/>
          <p:cNvSpPr/>
          <p:nvPr/>
        </p:nvSpPr>
        <p:spPr>
          <a:xfrm>
            <a:off x="6117855" y="2782142"/>
            <a:ext cx="234175" cy="192358"/>
          </a:xfrm>
          <a:prstGeom prst="downArrow">
            <a:avLst>
              <a:gd name="adj1" fmla="val 50000"/>
              <a:gd name="adj2" fmla="val 50000"/>
            </a:avLst>
          </a:prstGeom>
          <a:gradFill>
            <a:gsLst>
              <a:gs pos="0">
                <a:srgbClr val="AFCF61"/>
              </a:gs>
              <a:gs pos="50000">
                <a:srgbClr val="AACF3F"/>
              </a:gs>
              <a:gs pos="100000">
                <a:srgbClr val="98BE30"/>
              </a:gs>
            </a:gsLst>
            <a:lin ang="5400000" scaled="0"/>
          </a:gradFill>
          <a:ln w="9525" cap="flat" cmpd="sng">
            <a:solidFill>
              <a:schemeClr val="accent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383" name="Google Shape;383;p48"/>
          <p:cNvSpPr/>
          <p:nvPr/>
        </p:nvSpPr>
        <p:spPr>
          <a:xfrm>
            <a:off x="7041292" y="2782149"/>
            <a:ext cx="234300" cy="192300"/>
          </a:xfrm>
          <a:prstGeom prst="downArrow">
            <a:avLst>
              <a:gd name="adj1" fmla="val 50000"/>
              <a:gd name="adj2" fmla="val 50000"/>
            </a:avLst>
          </a:prstGeom>
          <a:gradFill>
            <a:gsLst>
              <a:gs pos="0">
                <a:srgbClr val="AFCF61"/>
              </a:gs>
              <a:gs pos="50000">
                <a:srgbClr val="AACF3F"/>
              </a:gs>
              <a:gs pos="100000">
                <a:srgbClr val="98BE30"/>
              </a:gs>
            </a:gsLst>
            <a:lin ang="5400000" scaled="0"/>
          </a:gradFill>
          <a:ln w="9525" cap="flat" cmpd="sng">
            <a:solidFill>
              <a:schemeClr val="accent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384" name="Google Shape;384;p48"/>
          <p:cNvSpPr/>
          <p:nvPr/>
        </p:nvSpPr>
        <p:spPr>
          <a:xfrm>
            <a:off x="7964872" y="2782124"/>
            <a:ext cx="234300" cy="192300"/>
          </a:xfrm>
          <a:prstGeom prst="downArrow">
            <a:avLst>
              <a:gd name="adj1" fmla="val 50000"/>
              <a:gd name="adj2" fmla="val 50000"/>
            </a:avLst>
          </a:prstGeom>
          <a:gradFill>
            <a:gsLst>
              <a:gs pos="0">
                <a:srgbClr val="AFCF61"/>
              </a:gs>
              <a:gs pos="50000">
                <a:srgbClr val="AACF3F"/>
              </a:gs>
              <a:gs pos="100000">
                <a:srgbClr val="98BE30"/>
              </a:gs>
            </a:gsLst>
            <a:lin ang="5400000" scaled="0"/>
          </a:gradFill>
          <a:ln w="9525" cap="flat" cmpd="sng">
            <a:solidFill>
              <a:schemeClr val="accent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385" name="Google Shape;385;p48"/>
          <p:cNvSpPr txBox="1"/>
          <p:nvPr/>
        </p:nvSpPr>
        <p:spPr>
          <a:xfrm>
            <a:off x="409825" y="4108136"/>
            <a:ext cx="8470200" cy="6696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300" b="1">
                <a:solidFill>
                  <a:schemeClr val="dk1"/>
                </a:solidFill>
                <a:latin typeface="Calibri"/>
                <a:ea typeface="Calibri"/>
                <a:cs typeface="Calibri"/>
                <a:sym typeface="Calibri"/>
              </a:rPr>
              <a:t>Limitation: </a:t>
            </a:r>
            <a:r>
              <a:rPr lang="en" sz="1300">
                <a:solidFill>
                  <a:schemeClr val="dk1"/>
                </a:solidFill>
                <a:latin typeface="Calibri"/>
                <a:ea typeface="Calibri"/>
                <a:cs typeface="Calibri"/>
                <a:sym typeface="Calibri"/>
              </a:rPr>
              <a:t>Individual vcf files have information only for variant sites - not possible to distinguish non-variant (reference) positions and positions with missing information </a:t>
            </a:r>
            <a:endParaRPr sz="1300">
              <a:solidFill>
                <a:schemeClr val="dk1"/>
              </a:solidFill>
              <a:latin typeface="Calibri"/>
              <a:ea typeface="Calibri"/>
              <a:cs typeface="Calibri"/>
              <a:sym typeface="Calibri"/>
            </a:endParaRPr>
          </a:p>
          <a:p>
            <a:pPr marL="0" marR="0" lvl="0" indent="0" algn="l" rtl="0">
              <a:spcBef>
                <a:spcPts val="0"/>
              </a:spcBef>
              <a:spcAft>
                <a:spcPts val="0"/>
              </a:spcAft>
              <a:buNone/>
            </a:pPr>
            <a:r>
              <a:rPr lang="en" sz="1300" b="1">
                <a:solidFill>
                  <a:schemeClr val="dk1"/>
                </a:solidFill>
                <a:latin typeface="Calibri"/>
                <a:ea typeface="Calibri"/>
                <a:cs typeface="Calibri"/>
                <a:sym typeface="Calibri"/>
              </a:rPr>
              <a:t>Solution: </a:t>
            </a:r>
            <a:r>
              <a:rPr lang="en" sz="1300">
                <a:solidFill>
                  <a:schemeClr val="dk1"/>
                </a:solidFill>
                <a:latin typeface="Calibri"/>
                <a:ea typeface="Calibri"/>
                <a:cs typeface="Calibri"/>
                <a:sym typeface="Calibri"/>
              </a:rPr>
              <a:t>Creating gVCF files and do joint variant calling in all samples (cohort) simultaneously</a:t>
            </a:r>
            <a:endParaRPr sz="1000"/>
          </a:p>
        </p:txBody>
      </p:sp>
      <p:sp>
        <p:nvSpPr>
          <p:cNvPr id="386" name="Google Shape;386;p48"/>
          <p:cNvSpPr txBox="1"/>
          <p:nvPr/>
        </p:nvSpPr>
        <p:spPr>
          <a:xfrm>
            <a:off x="484000" y="1022125"/>
            <a:ext cx="72984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300" b="1">
                <a:solidFill>
                  <a:schemeClr val="dk1"/>
                </a:solidFill>
                <a:latin typeface="Calibri"/>
                <a:ea typeface="Calibri"/>
                <a:cs typeface="Calibri"/>
                <a:sym typeface="Calibri"/>
              </a:rPr>
              <a:t>Multi-sample vcf</a:t>
            </a:r>
            <a:r>
              <a:rPr lang="en" sz="1300">
                <a:solidFill>
                  <a:schemeClr val="dk1"/>
                </a:solidFill>
                <a:latin typeface="Calibri"/>
                <a:ea typeface="Calibri"/>
                <a:cs typeface="Calibri"/>
                <a:sym typeface="Calibri"/>
              </a:rPr>
              <a:t> files have one column per sample  - necessary for downstream comparisons</a:t>
            </a:r>
            <a:endParaRPr sz="13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91"/>
        <p:cNvGrpSpPr/>
        <p:nvPr/>
      </p:nvGrpSpPr>
      <p:grpSpPr>
        <a:xfrm>
          <a:off x="0" y="0"/>
          <a:ext cx="0" cy="0"/>
          <a:chOff x="0" y="0"/>
          <a:chExt cx="0" cy="0"/>
        </a:xfrm>
      </p:grpSpPr>
      <p:sp>
        <p:nvSpPr>
          <p:cNvPr id="392" name="Google Shape;392;p49"/>
          <p:cNvSpPr/>
          <p:nvPr/>
        </p:nvSpPr>
        <p:spPr>
          <a:xfrm>
            <a:off x="483433" y="1152939"/>
            <a:ext cx="7925409" cy="3110948"/>
          </a:xfrm>
          <a:prstGeom prst="rect">
            <a:avLst/>
          </a:prstGeom>
          <a:solidFill>
            <a:srgbClr val="EDF4D9"/>
          </a:solidFill>
          <a:ln>
            <a:noFill/>
          </a:ln>
        </p:spPr>
        <p:txBody>
          <a:bodyPr spcFirstLastPara="1" wrap="square" lIns="68575" tIns="34275" rIns="68575" bIns="34275" anchor="ctr" anchorCtr="0">
            <a:noAutofit/>
          </a:bodyPr>
          <a:lstStyle/>
          <a:p>
            <a:pPr marL="0" marR="0" lvl="0" indent="0" algn="l" rtl="0">
              <a:spcBef>
                <a:spcPts val="0"/>
              </a:spcBef>
              <a:spcAft>
                <a:spcPts val="0"/>
              </a:spcAft>
              <a:buNone/>
            </a:pPr>
            <a:endParaRPr sz="1400">
              <a:solidFill>
                <a:schemeClr val="lt1"/>
              </a:solidFill>
              <a:latin typeface="Calibri"/>
              <a:ea typeface="Calibri"/>
              <a:cs typeface="Calibri"/>
              <a:sym typeface="Calibri"/>
            </a:endParaRPr>
          </a:p>
        </p:txBody>
      </p:sp>
      <p:sp>
        <p:nvSpPr>
          <p:cNvPr id="393" name="Google Shape;393;p49"/>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2100"/>
              <a:buFont typeface="Arial"/>
              <a:buNone/>
            </a:pPr>
            <a:r>
              <a:rPr lang="en" sz="2100"/>
              <a:t>Genomic VCF (gVCF) Files</a:t>
            </a:r>
            <a:endParaRPr/>
          </a:p>
        </p:txBody>
      </p:sp>
      <p:pic>
        <p:nvPicPr>
          <p:cNvPr id="394" name="Google Shape;394;p49"/>
          <p:cNvPicPr preferRelativeResize="0"/>
          <p:nvPr/>
        </p:nvPicPr>
        <p:blipFill rotWithShape="1">
          <a:blip r:embed="rId3">
            <a:alphaModFix/>
          </a:blip>
          <a:srcRect r="29480"/>
          <a:stretch/>
        </p:blipFill>
        <p:spPr>
          <a:xfrm>
            <a:off x="944506" y="1230122"/>
            <a:ext cx="2564007" cy="2866790"/>
          </a:xfrm>
          <a:prstGeom prst="rect">
            <a:avLst/>
          </a:prstGeom>
          <a:noFill/>
          <a:ln>
            <a:noFill/>
          </a:ln>
        </p:spPr>
      </p:pic>
      <p:sp>
        <p:nvSpPr>
          <p:cNvPr id="395" name="Google Shape;395;p49"/>
          <p:cNvSpPr txBox="1"/>
          <p:nvPr/>
        </p:nvSpPr>
        <p:spPr>
          <a:xfrm>
            <a:off x="2459340" y="1241165"/>
            <a:ext cx="1252318" cy="184666"/>
          </a:xfrm>
          <a:prstGeom prst="rect">
            <a:avLst/>
          </a:prstGeom>
          <a:solidFill>
            <a:srgbClr val="66679B"/>
          </a:solidFill>
          <a:ln>
            <a:noFill/>
          </a:ln>
        </p:spPr>
        <p:txBody>
          <a:bodyPr spcFirstLastPara="1" wrap="square" lIns="68575" tIns="34275" rIns="68575" bIns="34275" anchor="t" anchorCtr="0">
            <a:spAutoFit/>
          </a:bodyPr>
          <a:lstStyle/>
          <a:p>
            <a:pPr marL="0" marR="0" lvl="0" indent="0" algn="ctr" rtl="0">
              <a:spcBef>
                <a:spcPts val="0"/>
              </a:spcBef>
              <a:spcAft>
                <a:spcPts val="0"/>
              </a:spcAft>
              <a:buNone/>
            </a:pPr>
            <a:r>
              <a:rPr lang="en" sz="800" b="1">
                <a:solidFill>
                  <a:schemeClr val="lt1"/>
                </a:solidFill>
                <a:latin typeface="Helvetica Neue"/>
                <a:ea typeface="Helvetica Neue"/>
                <a:cs typeface="Helvetica Neue"/>
                <a:sym typeface="Helvetica Neue"/>
              </a:rPr>
              <a:t>HaplotypeCaller GVCF</a:t>
            </a:r>
            <a:endParaRPr sz="1100"/>
          </a:p>
        </p:txBody>
      </p:sp>
      <p:sp>
        <p:nvSpPr>
          <p:cNvPr id="396" name="Google Shape;396;p49"/>
          <p:cNvSpPr txBox="1"/>
          <p:nvPr/>
        </p:nvSpPr>
        <p:spPr>
          <a:xfrm>
            <a:off x="4436550" y="1462499"/>
            <a:ext cx="3471000" cy="2439600"/>
          </a:xfrm>
          <a:prstGeom prst="rect">
            <a:avLst/>
          </a:prstGeom>
          <a:noFill/>
          <a:ln>
            <a:noFill/>
          </a:ln>
        </p:spPr>
        <p:txBody>
          <a:bodyPr spcFirstLastPara="1" wrap="square" lIns="68575" tIns="34275" rIns="68575" bIns="34275" anchor="t" anchorCtr="0">
            <a:spAutoFit/>
          </a:bodyPr>
          <a:lstStyle/>
          <a:p>
            <a:pPr marL="215900" marR="0" lvl="0" indent="-215900" algn="l" rtl="0">
              <a:spcBef>
                <a:spcPts val="0"/>
              </a:spcBef>
              <a:spcAft>
                <a:spcPts val="0"/>
              </a:spcAft>
              <a:buClr>
                <a:schemeClr val="dk1"/>
              </a:buClr>
              <a:buSzPts val="1400"/>
              <a:buFont typeface="Arial"/>
              <a:buChar char="•"/>
            </a:pPr>
            <a:r>
              <a:rPr lang="en">
                <a:solidFill>
                  <a:schemeClr val="dk1"/>
                </a:solidFill>
                <a:latin typeface="Calibri"/>
                <a:ea typeface="Calibri"/>
                <a:cs typeface="Calibri"/>
                <a:sym typeface="Calibri"/>
              </a:rPr>
              <a:t>VCF files have information only about variant sites</a:t>
            </a:r>
            <a:endParaRPr>
              <a:solidFill>
                <a:schemeClr val="dk1"/>
              </a:solidFill>
              <a:latin typeface="Calibri"/>
              <a:ea typeface="Calibri"/>
              <a:cs typeface="Calibri"/>
              <a:sym typeface="Calibri"/>
            </a:endParaRPr>
          </a:p>
          <a:p>
            <a:pPr marL="457200" marR="0" lvl="0" indent="0" algn="l" rtl="0">
              <a:spcBef>
                <a:spcPts val="0"/>
              </a:spcBef>
              <a:spcAft>
                <a:spcPts val="0"/>
              </a:spcAft>
              <a:buNone/>
            </a:pPr>
            <a:endParaRPr>
              <a:solidFill>
                <a:schemeClr val="dk1"/>
              </a:solidFill>
              <a:latin typeface="Calibri"/>
              <a:ea typeface="Calibri"/>
              <a:cs typeface="Calibri"/>
              <a:sym typeface="Calibri"/>
            </a:endParaRPr>
          </a:p>
          <a:p>
            <a:pPr marL="215900" marR="0" lvl="0" indent="-215900" algn="l" rtl="0">
              <a:spcBef>
                <a:spcPts val="0"/>
              </a:spcBef>
              <a:spcAft>
                <a:spcPts val="0"/>
              </a:spcAft>
              <a:buClr>
                <a:schemeClr val="dk1"/>
              </a:buClr>
              <a:buSzPts val="1400"/>
              <a:buFont typeface="Arial"/>
              <a:buChar char="•"/>
            </a:pPr>
            <a:r>
              <a:rPr lang="en">
                <a:solidFill>
                  <a:schemeClr val="dk1"/>
                </a:solidFill>
                <a:latin typeface="Calibri"/>
                <a:ea typeface="Calibri"/>
                <a:cs typeface="Calibri"/>
                <a:sym typeface="Calibri"/>
              </a:rPr>
              <a:t>g</a:t>
            </a:r>
            <a:r>
              <a:rPr lang="en" sz="1400">
                <a:solidFill>
                  <a:schemeClr val="dk1"/>
                </a:solidFill>
                <a:latin typeface="Calibri"/>
                <a:ea typeface="Calibri"/>
                <a:cs typeface="Calibri"/>
                <a:sym typeface="Calibri"/>
              </a:rPr>
              <a:t>VCF files have records for </a:t>
            </a:r>
            <a:r>
              <a:rPr lang="en" sz="1400" i="1">
                <a:solidFill>
                  <a:schemeClr val="dk1"/>
                </a:solidFill>
                <a:latin typeface="Calibri"/>
                <a:ea typeface="Calibri"/>
                <a:cs typeface="Calibri"/>
                <a:sym typeface="Calibri"/>
              </a:rPr>
              <a:t>all </a:t>
            </a:r>
            <a:r>
              <a:rPr lang="en" sz="1400">
                <a:solidFill>
                  <a:schemeClr val="dk1"/>
                </a:solidFill>
                <a:latin typeface="Calibri"/>
                <a:ea typeface="Calibri"/>
                <a:cs typeface="Calibri"/>
                <a:sym typeface="Calibri"/>
              </a:rPr>
              <a:t>sites</a:t>
            </a:r>
            <a:endParaRPr>
              <a:solidFill>
                <a:schemeClr val="dk1"/>
              </a:solidFill>
              <a:latin typeface="Calibri"/>
              <a:ea typeface="Calibri"/>
              <a:cs typeface="Calibri"/>
              <a:sym typeface="Calibri"/>
            </a:endParaRPr>
          </a:p>
          <a:p>
            <a:pPr marL="457200" marR="0" lvl="0" indent="0" algn="l" rtl="0">
              <a:spcBef>
                <a:spcPts val="0"/>
              </a:spcBef>
              <a:spcAft>
                <a:spcPts val="0"/>
              </a:spcAft>
              <a:buNone/>
            </a:pPr>
            <a:endParaRPr>
              <a:solidFill>
                <a:schemeClr val="dk1"/>
              </a:solidFill>
              <a:latin typeface="Calibri"/>
              <a:ea typeface="Calibri"/>
              <a:cs typeface="Calibri"/>
              <a:sym typeface="Calibri"/>
            </a:endParaRPr>
          </a:p>
          <a:p>
            <a:pPr marL="215900" marR="0" lvl="0" indent="-215900" algn="l" rtl="0">
              <a:spcBef>
                <a:spcPts val="0"/>
              </a:spcBef>
              <a:spcAft>
                <a:spcPts val="0"/>
              </a:spcAft>
              <a:buClr>
                <a:schemeClr val="dk1"/>
              </a:buClr>
              <a:buSzPts val="1400"/>
              <a:buFont typeface="Arial"/>
              <a:buChar char="•"/>
            </a:pPr>
            <a:r>
              <a:rPr lang="en" sz="1400">
                <a:solidFill>
                  <a:schemeClr val="dk1"/>
                </a:solidFill>
                <a:latin typeface="Calibri"/>
                <a:ea typeface="Calibri"/>
                <a:cs typeface="Calibri"/>
                <a:sym typeface="Calibri"/>
              </a:rPr>
              <a:t>Adjacent </a:t>
            </a:r>
            <a:r>
              <a:rPr lang="en">
                <a:solidFill>
                  <a:schemeClr val="dk1"/>
                </a:solidFill>
                <a:latin typeface="Calibri"/>
                <a:ea typeface="Calibri"/>
                <a:cs typeface="Calibri"/>
                <a:sym typeface="Calibri"/>
              </a:rPr>
              <a:t>homozygous-reference </a:t>
            </a:r>
            <a:r>
              <a:rPr lang="en" sz="1400">
                <a:solidFill>
                  <a:schemeClr val="dk1"/>
                </a:solidFill>
                <a:latin typeface="Calibri"/>
                <a:ea typeface="Calibri"/>
                <a:cs typeface="Calibri"/>
                <a:sym typeface="Calibri"/>
              </a:rPr>
              <a:t>sites are merged into blocks</a:t>
            </a:r>
            <a:endParaRPr sz="1400">
              <a:solidFill>
                <a:schemeClr val="dk1"/>
              </a:solidFill>
              <a:latin typeface="Calibri"/>
              <a:ea typeface="Calibri"/>
              <a:cs typeface="Calibri"/>
              <a:sym typeface="Calibri"/>
            </a:endParaRPr>
          </a:p>
          <a:p>
            <a:pPr marL="457200" marR="0" lvl="0" indent="0" algn="l" rtl="0">
              <a:spcBef>
                <a:spcPts val="0"/>
              </a:spcBef>
              <a:spcAft>
                <a:spcPts val="0"/>
              </a:spcAft>
              <a:buNone/>
            </a:pPr>
            <a:endParaRPr>
              <a:solidFill>
                <a:schemeClr val="dk1"/>
              </a:solidFill>
              <a:latin typeface="Calibri"/>
              <a:ea typeface="Calibri"/>
              <a:cs typeface="Calibri"/>
              <a:sym typeface="Calibri"/>
            </a:endParaRPr>
          </a:p>
          <a:p>
            <a:pPr marL="215900" marR="0" lvl="0" indent="-196850" algn="l" rtl="0">
              <a:spcBef>
                <a:spcPts val="0"/>
              </a:spcBef>
              <a:spcAft>
                <a:spcPts val="0"/>
              </a:spcAft>
              <a:buClr>
                <a:schemeClr val="dk1"/>
              </a:buClr>
              <a:buSzPts val="1100"/>
              <a:buFont typeface="Calibri"/>
              <a:buChar char="•"/>
            </a:pPr>
            <a:r>
              <a:rPr lang="en">
                <a:solidFill>
                  <a:schemeClr val="dk1"/>
                </a:solidFill>
                <a:latin typeface="Calibri"/>
                <a:ea typeface="Calibri"/>
                <a:cs typeface="Calibri"/>
                <a:sym typeface="Calibri"/>
              </a:rPr>
              <a:t>The gVCF files can be used to generate a multi-sample VCF through </a:t>
            </a:r>
            <a:r>
              <a:rPr lang="en" i="1">
                <a:solidFill>
                  <a:schemeClr val="dk1"/>
                </a:solidFill>
                <a:latin typeface="Calibri"/>
                <a:ea typeface="Calibri"/>
                <a:cs typeface="Calibri"/>
                <a:sym typeface="Calibri"/>
              </a:rPr>
              <a:t>joint genotyping </a:t>
            </a:r>
            <a:r>
              <a:rPr lang="en">
                <a:solidFill>
                  <a:schemeClr val="dk1"/>
                </a:solidFill>
                <a:latin typeface="Calibri"/>
                <a:ea typeface="Calibri"/>
                <a:cs typeface="Calibri"/>
                <a:sym typeface="Calibri"/>
              </a:rPr>
              <a:t>without loss of information</a:t>
            </a:r>
            <a:endParaRPr>
              <a:solidFill>
                <a:schemeClr val="dk1"/>
              </a:solidFill>
              <a:latin typeface="Calibri"/>
              <a:ea typeface="Calibri"/>
              <a:cs typeface="Calibri"/>
              <a:sym typeface="Calibri"/>
            </a:endParaRPr>
          </a:p>
        </p:txBody>
      </p:sp>
      <p:sp>
        <p:nvSpPr>
          <p:cNvPr id="397" name="Google Shape;397;p49"/>
          <p:cNvSpPr txBox="1"/>
          <p:nvPr/>
        </p:nvSpPr>
        <p:spPr>
          <a:xfrm>
            <a:off x="668417" y="4320375"/>
            <a:ext cx="8004600" cy="5001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Some tools can call variants from all samples </a:t>
            </a:r>
            <a:r>
              <a:rPr lang="en">
                <a:solidFill>
                  <a:schemeClr val="dk1"/>
                </a:solidFill>
                <a:latin typeface="Calibri"/>
                <a:ea typeface="Calibri"/>
                <a:cs typeface="Calibri"/>
                <a:sym typeface="Calibri"/>
              </a:rPr>
              <a:t>simultaneously</a:t>
            </a:r>
            <a:r>
              <a:rPr lang="en" sz="1400">
                <a:solidFill>
                  <a:schemeClr val="dk1"/>
                </a:solidFill>
                <a:latin typeface="Calibri"/>
                <a:ea typeface="Calibri"/>
                <a:cs typeface="Calibri"/>
                <a:sym typeface="Calibri"/>
              </a:rPr>
              <a:t> (outputting multi-sample VCFs directly)</a:t>
            </a:r>
            <a:endParaRPr sz="1100"/>
          </a:p>
          <a:p>
            <a:pPr marL="0" marR="0" lvl="0" indent="0" algn="l" rtl="0">
              <a:spcBef>
                <a:spcPts val="0"/>
              </a:spcBef>
              <a:spcAft>
                <a:spcPts val="0"/>
              </a:spcAft>
              <a:buNone/>
            </a:pPr>
            <a:r>
              <a:rPr lang="en" sz="1400">
                <a:solidFill>
                  <a:schemeClr val="dk1"/>
                </a:solidFill>
                <a:latin typeface="Calibri"/>
                <a:ea typeface="Calibri"/>
                <a:cs typeface="Calibri"/>
                <a:sym typeface="Calibri"/>
              </a:rPr>
              <a:t>Creating gVCF files first saves computation time in large cohorts or if samples are added at a later time</a:t>
            </a:r>
            <a:endParaRPr sz="11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50"/>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Variant filtration</a:t>
            </a:r>
            <a:endParaRPr/>
          </a:p>
        </p:txBody>
      </p:sp>
      <p:sp>
        <p:nvSpPr>
          <p:cNvPr id="404" name="Google Shape;404;p50"/>
          <p:cNvSpPr txBox="1">
            <a:spLocks noGrp="1"/>
          </p:cNvSpPr>
          <p:nvPr>
            <p:ph type="body" idx="1"/>
          </p:nvPr>
        </p:nvSpPr>
        <p:spPr>
          <a:xfrm>
            <a:off x="641268" y="1115101"/>
            <a:ext cx="7874082" cy="3517622"/>
          </a:xfrm>
          <a:prstGeom prst="rect">
            <a:avLst/>
          </a:prstGeom>
          <a:noFill/>
          <a:ln>
            <a:noFill/>
          </a:ln>
        </p:spPr>
        <p:txBody>
          <a:bodyPr spcFirstLastPara="1" wrap="square" lIns="68575" tIns="34275" rIns="68575" bIns="34275" anchor="t" anchorCtr="0">
            <a:normAutofit/>
          </a:bodyPr>
          <a:lstStyle/>
          <a:p>
            <a:pPr marL="0" lvl="0" indent="0" algn="l" rtl="0">
              <a:lnSpc>
                <a:spcPct val="90000"/>
              </a:lnSpc>
              <a:spcBef>
                <a:spcPts val="0"/>
              </a:spcBef>
              <a:spcAft>
                <a:spcPts val="0"/>
              </a:spcAft>
              <a:buClr>
                <a:srgbClr val="171616"/>
              </a:buClr>
              <a:buSzPts val="1800"/>
              <a:buNone/>
            </a:pPr>
            <a:r>
              <a:rPr lang="en" sz="1800">
                <a:latin typeface="Calibri"/>
                <a:ea typeface="Calibri"/>
                <a:cs typeface="Calibri"/>
                <a:sym typeface="Calibri"/>
              </a:rPr>
              <a:t>Variant calling with HaplotypeCaller is designed to be sensitive – </a:t>
            </a:r>
            <a:endParaRPr/>
          </a:p>
          <a:p>
            <a:pPr marL="0" lvl="0" indent="0" algn="l" rtl="0">
              <a:lnSpc>
                <a:spcPct val="90000"/>
              </a:lnSpc>
              <a:spcBef>
                <a:spcPts val="800"/>
              </a:spcBef>
              <a:spcAft>
                <a:spcPts val="0"/>
              </a:spcAft>
              <a:buClr>
                <a:srgbClr val="171616"/>
              </a:buClr>
              <a:buSzPts val="1800"/>
              <a:buNone/>
            </a:pPr>
            <a:r>
              <a:rPr lang="en" sz="1800">
                <a:latin typeface="Calibri"/>
                <a:ea typeface="Calibri"/>
                <a:cs typeface="Calibri"/>
                <a:sym typeface="Calibri"/>
              </a:rPr>
              <a:t>Apply filters to limit false positives</a:t>
            </a:r>
            <a:endParaRPr/>
          </a:p>
          <a:p>
            <a:pPr marL="342900" lvl="1" indent="0" algn="l" rtl="0">
              <a:lnSpc>
                <a:spcPct val="90000"/>
              </a:lnSpc>
              <a:spcBef>
                <a:spcPts val="400"/>
              </a:spcBef>
              <a:spcAft>
                <a:spcPts val="0"/>
              </a:spcAft>
              <a:buClr>
                <a:srgbClr val="171616"/>
              </a:buClr>
              <a:buSzPts val="1800"/>
              <a:buNone/>
            </a:pPr>
            <a:endParaRPr>
              <a:latin typeface="Calibri"/>
              <a:ea typeface="Calibri"/>
              <a:cs typeface="Calibri"/>
              <a:sym typeface="Calibri"/>
            </a:endParaRPr>
          </a:p>
          <a:p>
            <a:pPr marL="342900" lvl="1" indent="0" algn="l" rtl="0">
              <a:lnSpc>
                <a:spcPct val="90000"/>
              </a:lnSpc>
              <a:spcBef>
                <a:spcPts val="400"/>
              </a:spcBef>
              <a:spcAft>
                <a:spcPts val="0"/>
              </a:spcAft>
              <a:buClr>
                <a:srgbClr val="171616"/>
              </a:buClr>
              <a:buSzPts val="1800"/>
              <a:buNone/>
            </a:pPr>
            <a:endParaRPr>
              <a:latin typeface="Calibri"/>
              <a:ea typeface="Calibri"/>
              <a:cs typeface="Calibri"/>
              <a:sym typeface="Calibri"/>
            </a:endParaRPr>
          </a:p>
        </p:txBody>
      </p:sp>
      <p:sp>
        <p:nvSpPr>
          <p:cNvPr id="405" name="Google Shape;405;p50"/>
          <p:cNvSpPr/>
          <p:nvPr/>
        </p:nvSpPr>
        <p:spPr>
          <a:xfrm>
            <a:off x="641267" y="1912773"/>
            <a:ext cx="7687108" cy="2236898"/>
          </a:xfrm>
          <a:prstGeom prst="rect">
            <a:avLst/>
          </a:prstGeom>
          <a:solidFill>
            <a:srgbClr val="EDF4D9"/>
          </a:solidFill>
          <a:ln>
            <a:noFill/>
          </a:ln>
        </p:spPr>
        <p:txBody>
          <a:bodyPr spcFirstLastPara="1" wrap="square" lIns="68575" tIns="34275" rIns="68575" bIns="34275" anchor="ctr" anchorCtr="0">
            <a:noAutofit/>
          </a:bodyPr>
          <a:lstStyle/>
          <a:p>
            <a:pPr marL="0" marR="0" lvl="0" indent="0" algn="l" rtl="0">
              <a:spcBef>
                <a:spcPts val="0"/>
              </a:spcBef>
              <a:spcAft>
                <a:spcPts val="0"/>
              </a:spcAft>
              <a:buNone/>
            </a:pPr>
            <a:endParaRPr sz="1400">
              <a:solidFill>
                <a:schemeClr val="lt1"/>
              </a:solidFill>
              <a:latin typeface="Calibri"/>
              <a:ea typeface="Calibri"/>
              <a:cs typeface="Calibri"/>
              <a:sym typeface="Calibri"/>
            </a:endParaRPr>
          </a:p>
        </p:txBody>
      </p:sp>
      <p:pic>
        <p:nvPicPr>
          <p:cNvPr id="406" name="Google Shape;406;p50"/>
          <p:cNvPicPr preferRelativeResize="0"/>
          <p:nvPr/>
        </p:nvPicPr>
        <p:blipFill rotWithShape="1">
          <a:blip r:embed="rId3">
            <a:alphaModFix/>
          </a:blip>
          <a:srcRect/>
          <a:stretch/>
        </p:blipFill>
        <p:spPr>
          <a:xfrm>
            <a:off x="6633992" y="2202865"/>
            <a:ext cx="1530216" cy="1656714"/>
          </a:xfrm>
          <a:prstGeom prst="rect">
            <a:avLst/>
          </a:prstGeom>
          <a:noFill/>
          <a:ln>
            <a:noFill/>
          </a:ln>
        </p:spPr>
      </p:pic>
      <p:sp>
        <p:nvSpPr>
          <p:cNvPr id="407" name="Google Shape;407;p50"/>
          <p:cNvSpPr txBox="1"/>
          <p:nvPr/>
        </p:nvSpPr>
        <p:spPr>
          <a:xfrm>
            <a:off x="815625" y="2280062"/>
            <a:ext cx="2421900" cy="14547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500" b="1">
                <a:solidFill>
                  <a:schemeClr val="dk1"/>
                </a:solidFill>
                <a:latin typeface="Calibri"/>
                <a:ea typeface="Calibri"/>
                <a:cs typeface="Calibri"/>
                <a:sym typeface="Calibri"/>
              </a:rPr>
              <a:t>Advanced filtration (VQSR)</a:t>
            </a:r>
            <a:endParaRPr sz="1100"/>
          </a:p>
          <a:p>
            <a:pPr marL="0" marR="0" lvl="0" indent="0" algn="l" rtl="0">
              <a:spcBef>
                <a:spcPts val="0"/>
              </a:spcBef>
              <a:spcAft>
                <a:spcPts val="0"/>
              </a:spcAft>
              <a:buNone/>
            </a:pPr>
            <a:endParaRPr sz="1500">
              <a:solidFill>
                <a:schemeClr val="dk1"/>
              </a:solidFill>
              <a:latin typeface="Calibri"/>
              <a:ea typeface="Calibri"/>
              <a:cs typeface="Calibri"/>
              <a:sym typeface="Calibri"/>
            </a:endParaRPr>
          </a:p>
          <a:p>
            <a:pPr marL="0" marR="0" lvl="0" indent="0" algn="l" rtl="0">
              <a:spcBef>
                <a:spcPts val="0"/>
              </a:spcBef>
              <a:spcAft>
                <a:spcPts val="0"/>
              </a:spcAft>
              <a:buNone/>
            </a:pPr>
            <a:r>
              <a:rPr lang="en" sz="1500">
                <a:solidFill>
                  <a:schemeClr val="dk1"/>
                </a:solidFill>
                <a:latin typeface="Calibri"/>
                <a:ea typeface="Calibri"/>
                <a:cs typeface="Calibri"/>
                <a:sym typeface="Calibri"/>
              </a:rPr>
              <a:t>Machine Learning approach</a:t>
            </a:r>
            <a:endParaRPr sz="1100"/>
          </a:p>
          <a:p>
            <a:pPr marL="0" marR="0" lvl="0" indent="0" algn="l" rtl="0">
              <a:spcBef>
                <a:spcPts val="0"/>
              </a:spcBef>
              <a:spcAft>
                <a:spcPts val="0"/>
              </a:spcAft>
              <a:buNone/>
            </a:pPr>
            <a:r>
              <a:rPr lang="en" sz="1500">
                <a:solidFill>
                  <a:schemeClr val="dk1"/>
                </a:solidFill>
                <a:latin typeface="Calibri"/>
                <a:ea typeface="Calibri"/>
                <a:cs typeface="Calibri"/>
                <a:sym typeface="Calibri"/>
              </a:rPr>
              <a:t>Need well-curated list of known variants</a:t>
            </a:r>
            <a:endParaRPr sz="1500">
              <a:solidFill>
                <a:schemeClr val="dk1"/>
              </a:solidFill>
              <a:latin typeface="Calibri"/>
              <a:ea typeface="Calibri"/>
              <a:cs typeface="Calibri"/>
              <a:sym typeface="Calibri"/>
            </a:endParaRPr>
          </a:p>
          <a:p>
            <a:pPr marL="0" lvl="0" indent="0" algn="l" rtl="0">
              <a:spcBef>
                <a:spcPts val="0"/>
              </a:spcBef>
              <a:spcAft>
                <a:spcPts val="0"/>
              </a:spcAft>
              <a:buNone/>
            </a:pPr>
            <a:r>
              <a:rPr lang="en" sz="1500">
                <a:solidFill>
                  <a:schemeClr val="dk1"/>
                </a:solidFill>
                <a:latin typeface="Calibri"/>
                <a:ea typeface="Calibri"/>
                <a:cs typeface="Calibri"/>
                <a:sym typeface="Calibri"/>
              </a:rPr>
              <a:t>Requires large datasets</a:t>
            </a:r>
            <a:endParaRPr sz="1400">
              <a:solidFill>
                <a:schemeClr val="dk1"/>
              </a:solidFill>
              <a:latin typeface="Calibri"/>
              <a:ea typeface="Calibri"/>
              <a:cs typeface="Calibri"/>
              <a:sym typeface="Calibri"/>
            </a:endParaRPr>
          </a:p>
        </p:txBody>
      </p:sp>
      <p:sp>
        <p:nvSpPr>
          <p:cNvPr id="408" name="Google Shape;408;p50"/>
          <p:cNvSpPr txBox="1"/>
          <p:nvPr/>
        </p:nvSpPr>
        <p:spPr>
          <a:xfrm>
            <a:off x="3458331" y="2245516"/>
            <a:ext cx="3057900" cy="19008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500" b="1">
                <a:solidFill>
                  <a:schemeClr val="dk1"/>
                </a:solidFill>
                <a:latin typeface="Calibri"/>
                <a:ea typeface="Calibri"/>
                <a:cs typeface="Calibri"/>
                <a:sym typeface="Calibri"/>
              </a:rPr>
              <a:t>Hard filters</a:t>
            </a:r>
            <a:endParaRPr sz="1100"/>
          </a:p>
          <a:p>
            <a:pPr marL="0" marR="0" lvl="0" indent="0" algn="l" rtl="0">
              <a:spcBef>
                <a:spcPts val="0"/>
              </a:spcBef>
              <a:spcAft>
                <a:spcPts val="0"/>
              </a:spcAft>
              <a:buNone/>
            </a:pPr>
            <a:endParaRPr sz="1500">
              <a:solidFill>
                <a:schemeClr val="dk1"/>
              </a:solidFill>
              <a:latin typeface="Calibri"/>
              <a:ea typeface="Calibri"/>
              <a:cs typeface="Calibri"/>
              <a:sym typeface="Calibri"/>
            </a:endParaRPr>
          </a:p>
          <a:p>
            <a:pPr marL="0" marR="0" lvl="0" indent="0" algn="l" rtl="0">
              <a:spcBef>
                <a:spcPts val="0"/>
              </a:spcBef>
              <a:spcAft>
                <a:spcPts val="0"/>
              </a:spcAft>
              <a:buNone/>
            </a:pPr>
            <a:r>
              <a:rPr lang="en" sz="1500">
                <a:solidFill>
                  <a:schemeClr val="dk1"/>
                </a:solidFill>
                <a:latin typeface="Calibri"/>
                <a:ea typeface="Calibri"/>
                <a:cs typeface="Calibri"/>
                <a:sym typeface="Calibri"/>
              </a:rPr>
              <a:t>Select cutoffs, e.g. quality and depth</a:t>
            </a:r>
            <a:endParaRPr sz="1100"/>
          </a:p>
          <a:p>
            <a:pPr marL="0" marR="0" lvl="0" indent="0" algn="l" rtl="0">
              <a:spcBef>
                <a:spcPts val="0"/>
              </a:spcBef>
              <a:spcAft>
                <a:spcPts val="0"/>
              </a:spcAft>
              <a:buNone/>
            </a:pPr>
            <a:r>
              <a:rPr lang="en" sz="1500">
                <a:solidFill>
                  <a:schemeClr val="dk1"/>
                </a:solidFill>
                <a:latin typeface="Calibri"/>
                <a:ea typeface="Calibri"/>
                <a:cs typeface="Calibri"/>
                <a:sym typeface="Calibri"/>
              </a:rPr>
              <a:t>Cutoffs selected after viewing score distributions</a:t>
            </a:r>
            <a:endParaRPr sz="1500">
              <a:solidFill>
                <a:schemeClr val="dk1"/>
              </a:solidFill>
              <a:latin typeface="Calibri"/>
              <a:ea typeface="Calibri"/>
              <a:cs typeface="Calibri"/>
              <a:sym typeface="Calibri"/>
            </a:endParaRPr>
          </a:p>
          <a:p>
            <a:pPr marL="0" lvl="0" indent="0" algn="l" rtl="0">
              <a:spcBef>
                <a:spcPts val="0"/>
              </a:spcBef>
              <a:spcAft>
                <a:spcPts val="0"/>
              </a:spcAft>
              <a:buClr>
                <a:schemeClr val="dk1"/>
              </a:buClr>
              <a:buFont typeface="Arial"/>
              <a:buNone/>
            </a:pPr>
            <a:r>
              <a:rPr lang="en" sz="1500">
                <a:solidFill>
                  <a:schemeClr val="dk1"/>
                </a:solidFill>
                <a:latin typeface="Calibri"/>
                <a:ea typeface="Calibri"/>
                <a:cs typeface="Calibri"/>
                <a:sym typeface="Calibri"/>
              </a:rPr>
              <a:t>Works for small datasets and </a:t>
            </a:r>
            <a:endParaRPr sz="1100">
              <a:solidFill>
                <a:schemeClr val="dk1"/>
              </a:solidFill>
            </a:endParaRPr>
          </a:p>
          <a:p>
            <a:pPr marL="0" lvl="0" indent="0" algn="l" rtl="0">
              <a:spcBef>
                <a:spcPts val="0"/>
              </a:spcBef>
              <a:spcAft>
                <a:spcPts val="0"/>
              </a:spcAft>
              <a:buNone/>
            </a:pPr>
            <a:r>
              <a:rPr lang="en" sz="1500">
                <a:solidFill>
                  <a:schemeClr val="dk1"/>
                </a:solidFill>
                <a:latin typeface="Calibri"/>
                <a:ea typeface="Calibri"/>
                <a:cs typeface="Calibri"/>
                <a:sym typeface="Calibri"/>
              </a:rPr>
              <a:t>non-model organisms</a:t>
            </a:r>
            <a:endParaRPr sz="1500">
              <a:solidFill>
                <a:schemeClr val="dk1"/>
              </a:solidFill>
              <a:latin typeface="Calibri"/>
              <a:ea typeface="Calibri"/>
              <a:cs typeface="Calibri"/>
              <a:sym typeface="Calibri"/>
            </a:endParaRPr>
          </a:p>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p51"/>
          <p:cNvSpPr/>
          <p:nvPr/>
        </p:nvSpPr>
        <p:spPr>
          <a:xfrm>
            <a:off x="2647964" y="1028288"/>
            <a:ext cx="4200000" cy="3841500"/>
          </a:xfrm>
          <a:prstGeom prst="rect">
            <a:avLst/>
          </a:prstGeom>
          <a:solidFill>
            <a:srgbClr val="EDF4D9"/>
          </a:solidFill>
          <a:ln>
            <a:noFill/>
          </a:ln>
        </p:spPr>
        <p:txBody>
          <a:bodyPr spcFirstLastPara="1" wrap="square" lIns="68575" tIns="34275" rIns="68575" bIns="34275" anchor="ctr" anchorCtr="0">
            <a:noAutofit/>
          </a:bodyPr>
          <a:lstStyle/>
          <a:p>
            <a:pPr marL="0" marR="0" lvl="0" indent="0" algn="l" rtl="0">
              <a:spcBef>
                <a:spcPts val="0"/>
              </a:spcBef>
              <a:spcAft>
                <a:spcPts val="0"/>
              </a:spcAft>
              <a:buNone/>
            </a:pPr>
            <a:endParaRPr sz="1400">
              <a:solidFill>
                <a:schemeClr val="lt1"/>
              </a:solidFill>
              <a:latin typeface="Calibri"/>
              <a:ea typeface="Calibri"/>
              <a:cs typeface="Calibri"/>
              <a:sym typeface="Calibri"/>
            </a:endParaRPr>
          </a:p>
        </p:txBody>
      </p:sp>
      <p:sp>
        <p:nvSpPr>
          <p:cNvPr id="415" name="Google Shape;415;p51"/>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marR="0" lvl="0" indent="0" algn="ctr" rtl="0">
              <a:lnSpc>
                <a:spcPct val="90000"/>
              </a:lnSpc>
              <a:spcBef>
                <a:spcPts val="0"/>
              </a:spcBef>
              <a:spcAft>
                <a:spcPts val="0"/>
              </a:spcAft>
              <a:buClr>
                <a:srgbClr val="FF6600"/>
              </a:buClr>
              <a:buSzPts val="3000"/>
              <a:buFont typeface="Arial"/>
              <a:buNone/>
            </a:pPr>
            <a:r>
              <a:rPr lang="en" sz="3000" b="1" i="0" u="none" strike="noStrike" cap="none">
                <a:solidFill>
                  <a:schemeClr val="dk1"/>
                </a:solidFill>
                <a:latin typeface="Arial"/>
                <a:ea typeface="Arial"/>
                <a:cs typeface="Arial"/>
                <a:sym typeface="Arial"/>
              </a:rPr>
              <a:t>Workflows</a:t>
            </a:r>
            <a:endParaRPr sz="3000" b="1" i="0" u="none" strike="noStrike" cap="none">
              <a:solidFill>
                <a:schemeClr val="dk1"/>
              </a:solidFill>
              <a:latin typeface="Arial"/>
              <a:ea typeface="Arial"/>
              <a:cs typeface="Arial"/>
              <a:sym typeface="Arial"/>
            </a:endParaRPr>
          </a:p>
        </p:txBody>
      </p:sp>
      <p:grpSp>
        <p:nvGrpSpPr>
          <p:cNvPr id="416" name="Google Shape;416;p51"/>
          <p:cNvGrpSpPr/>
          <p:nvPr/>
        </p:nvGrpSpPr>
        <p:grpSpPr>
          <a:xfrm>
            <a:off x="3608250" y="1106399"/>
            <a:ext cx="2300293" cy="3638414"/>
            <a:chOff x="1390646" y="2963"/>
            <a:chExt cx="3067057" cy="4851219"/>
          </a:xfrm>
        </p:grpSpPr>
        <p:sp>
          <p:nvSpPr>
            <p:cNvPr id="417" name="Google Shape;417;p51"/>
            <p:cNvSpPr/>
            <p:nvPr/>
          </p:nvSpPr>
          <p:spPr>
            <a:xfrm>
              <a:off x="1953931" y="2963"/>
              <a:ext cx="1940487" cy="485121"/>
            </a:xfrm>
            <a:prstGeom prst="roundRect">
              <a:avLst>
                <a:gd name="adj" fmla="val 10000"/>
              </a:avLst>
            </a:prstGeom>
            <a:solidFill>
              <a:schemeClr val="lt1"/>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18" name="Google Shape;418;p51"/>
            <p:cNvSpPr txBox="1"/>
            <p:nvPr/>
          </p:nvSpPr>
          <p:spPr>
            <a:xfrm>
              <a:off x="1968140" y="17172"/>
              <a:ext cx="1912069" cy="456703"/>
            </a:xfrm>
            <a:prstGeom prst="rect">
              <a:avLst/>
            </a:prstGeom>
            <a:noFill/>
            <a:ln w="9525" cap="flat" cmpd="sng">
              <a:solidFill>
                <a:schemeClr val="accent3"/>
              </a:solidFill>
              <a:prstDash val="solid"/>
              <a:round/>
              <a:headEnd type="none" w="sm" len="sm"/>
              <a:tailEnd type="none" w="sm" len="sm"/>
            </a:ln>
          </p:spPr>
          <p:txBody>
            <a:bodyPr spcFirstLastPara="1" wrap="square" lIns="51425" tIns="51425" rIns="51425" bIns="51425" anchor="ctr" anchorCtr="0">
              <a:noAutofit/>
            </a:bodyPr>
            <a:lstStyle/>
            <a:p>
              <a:pPr marL="0" marR="0" lvl="0" indent="0" algn="ctr" rtl="0">
                <a:lnSpc>
                  <a:spcPct val="90000"/>
                </a:lnSpc>
                <a:spcBef>
                  <a:spcPts val="0"/>
                </a:spcBef>
                <a:spcAft>
                  <a:spcPts val="0"/>
                </a:spcAft>
                <a:buClr>
                  <a:schemeClr val="lt1"/>
                </a:buClr>
                <a:buSzPts val="1400"/>
                <a:buFont typeface="Calibri"/>
                <a:buNone/>
              </a:pPr>
              <a:r>
                <a:rPr lang="en" sz="1400">
                  <a:solidFill>
                    <a:schemeClr val="dk1"/>
                  </a:solidFill>
                  <a:latin typeface="Calibri"/>
                  <a:ea typeface="Calibri"/>
                  <a:cs typeface="Calibri"/>
                  <a:sym typeface="Calibri"/>
                </a:rPr>
                <a:t>input_data.txt</a:t>
              </a:r>
              <a:endParaRPr sz="1400">
                <a:solidFill>
                  <a:schemeClr val="dk1"/>
                </a:solidFill>
                <a:latin typeface="Calibri"/>
                <a:ea typeface="Calibri"/>
                <a:cs typeface="Calibri"/>
                <a:sym typeface="Calibri"/>
              </a:endParaRPr>
            </a:p>
          </p:txBody>
        </p:sp>
        <p:sp>
          <p:nvSpPr>
            <p:cNvPr id="419" name="Google Shape;419;p51"/>
            <p:cNvSpPr/>
            <p:nvPr/>
          </p:nvSpPr>
          <p:spPr>
            <a:xfrm rot="5400000">
              <a:off x="2833214" y="500213"/>
              <a:ext cx="181920" cy="218304"/>
            </a:xfrm>
            <a:prstGeom prst="rightArrow">
              <a:avLst>
                <a:gd name="adj1" fmla="val 60000"/>
                <a:gd name="adj2" fmla="val 50000"/>
              </a:avLst>
            </a:prstGeom>
            <a:solidFill>
              <a:srgbClr val="D0DFAD"/>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20" name="Google Shape;420;p51"/>
            <p:cNvSpPr txBox="1"/>
            <p:nvPr/>
          </p:nvSpPr>
          <p:spPr>
            <a:xfrm>
              <a:off x="2858683" y="518405"/>
              <a:ext cx="130982" cy="127344"/>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400"/>
                <a:buFont typeface="Calibri"/>
                <a:buNone/>
              </a:pPr>
              <a:endParaRPr sz="1400">
                <a:solidFill>
                  <a:schemeClr val="dk1"/>
                </a:solidFill>
                <a:latin typeface="Calibri"/>
                <a:ea typeface="Calibri"/>
                <a:cs typeface="Calibri"/>
                <a:sym typeface="Calibri"/>
              </a:endParaRPr>
            </a:p>
          </p:txBody>
        </p:sp>
        <p:sp>
          <p:nvSpPr>
            <p:cNvPr id="421" name="Google Shape;421;p51"/>
            <p:cNvSpPr/>
            <p:nvPr/>
          </p:nvSpPr>
          <p:spPr>
            <a:xfrm>
              <a:off x="1953931" y="730646"/>
              <a:ext cx="1940487" cy="485121"/>
            </a:xfrm>
            <a:prstGeom prst="roundRect">
              <a:avLst>
                <a:gd name="adj" fmla="val 10000"/>
              </a:avLst>
            </a:prstGeom>
            <a:solidFill>
              <a:schemeClr val="lt1"/>
            </a:solidFill>
            <a:ln w="12700" cap="flat" cmpd="sng">
              <a:solidFill>
                <a:srgbClr val="96B440"/>
              </a:solidFill>
              <a:prstDash val="solid"/>
              <a:miter lim="800000"/>
              <a:headEnd type="none" w="sm" len="sm"/>
              <a:tailEnd type="none" w="sm" len="sm"/>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22" name="Google Shape;422;p51"/>
            <p:cNvSpPr txBox="1"/>
            <p:nvPr/>
          </p:nvSpPr>
          <p:spPr>
            <a:xfrm>
              <a:off x="1968140" y="744855"/>
              <a:ext cx="1912069" cy="456703"/>
            </a:xfrm>
            <a:prstGeom prst="rect">
              <a:avLst/>
            </a:prstGeom>
            <a:noFill/>
            <a:ln>
              <a:noFill/>
            </a:ln>
          </p:spPr>
          <p:txBody>
            <a:bodyPr spcFirstLastPara="1" wrap="square" lIns="51425" tIns="51425" rIns="51425" bIns="51425" anchor="ctr" anchorCtr="0">
              <a:noAutofit/>
            </a:bodyPr>
            <a:lstStyle/>
            <a:p>
              <a:pPr marL="0" marR="0" lvl="0" indent="0" algn="ctr" rtl="0">
                <a:lnSpc>
                  <a:spcPct val="90000"/>
                </a:lnSpc>
                <a:spcBef>
                  <a:spcPts val="0"/>
                </a:spcBef>
                <a:spcAft>
                  <a:spcPts val="0"/>
                </a:spcAft>
                <a:buClr>
                  <a:schemeClr val="lt1"/>
                </a:buClr>
                <a:buSzPts val="1400"/>
                <a:buFont typeface="Calibri"/>
                <a:buNone/>
              </a:pPr>
              <a:r>
                <a:rPr lang="en" sz="1400">
                  <a:solidFill>
                    <a:schemeClr val="dk1"/>
                  </a:solidFill>
                  <a:latin typeface="Calibri"/>
                  <a:ea typeface="Calibri"/>
                  <a:cs typeface="Calibri"/>
                  <a:sym typeface="Calibri"/>
                </a:rPr>
                <a:t>Process 1</a:t>
              </a:r>
              <a:endParaRPr sz="1100">
                <a:solidFill>
                  <a:schemeClr val="dk1"/>
                </a:solidFill>
              </a:endParaRPr>
            </a:p>
          </p:txBody>
        </p:sp>
        <p:sp>
          <p:nvSpPr>
            <p:cNvPr id="423" name="Google Shape;423;p51"/>
            <p:cNvSpPr/>
            <p:nvPr/>
          </p:nvSpPr>
          <p:spPr>
            <a:xfrm rot="5400000">
              <a:off x="2833214" y="1227896"/>
              <a:ext cx="181920" cy="218304"/>
            </a:xfrm>
            <a:prstGeom prst="rightArrow">
              <a:avLst>
                <a:gd name="adj1" fmla="val 60000"/>
                <a:gd name="adj2" fmla="val 50000"/>
              </a:avLst>
            </a:prstGeom>
            <a:solidFill>
              <a:srgbClr val="D0DFAD"/>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24" name="Google Shape;424;p51"/>
            <p:cNvSpPr txBox="1"/>
            <p:nvPr/>
          </p:nvSpPr>
          <p:spPr>
            <a:xfrm>
              <a:off x="2858683" y="1246088"/>
              <a:ext cx="130982" cy="127344"/>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400"/>
                <a:buFont typeface="Calibri"/>
                <a:buNone/>
              </a:pPr>
              <a:endParaRPr sz="1400">
                <a:solidFill>
                  <a:schemeClr val="dk1"/>
                </a:solidFill>
                <a:latin typeface="Calibri"/>
                <a:ea typeface="Calibri"/>
                <a:cs typeface="Calibri"/>
                <a:sym typeface="Calibri"/>
              </a:endParaRPr>
            </a:p>
          </p:txBody>
        </p:sp>
        <p:sp>
          <p:nvSpPr>
            <p:cNvPr id="425" name="Google Shape;425;p51"/>
            <p:cNvSpPr/>
            <p:nvPr/>
          </p:nvSpPr>
          <p:spPr>
            <a:xfrm>
              <a:off x="1390646" y="1458329"/>
              <a:ext cx="3067057" cy="485121"/>
            </a:xfrm>
            <a:prstGeom prst="roundRect">
              <a:avLst>
                <a:gd name="adj" fmla="val 10000"/>
              </a:avLst>
            </a:prstGeom>
            <a:solidFill>
              <a:schemeClr val="lt1"/>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26" name="Google Shape;426;p51"/>
            <p:cNvSpPr txBox="1"/>
            <p:nvPr/>
          </p:nvSpPr>
          <p:spPr>
            <a:xfrm>
              <a:off x="1404855" y="1472538"/>
              <a:ext cx="3038639" cy="456703"/>
            </a:xfrm>
            <a:prstGeom prst="rect">
              <a:avLst/>
            </a:prstGeom>
            <a:noFill/>
            <a:ln w="9525" cap="flat" cmpd="sng">
              <a:solidFill>
                <a:schemeClr val="accent3"/>
              </a:solidFill>
              <a:prstDash val="solid"/>
              <a:round/>
              <a:headEnd type="none" w="sm" len="sm"/>
              <a:tailEnd type="none" w="sm" len="sm"/>
            </a:ln>
          </p:spPr>
          <p:txBody>
            <a:bodyPr spcFirstLastPara="1" wrap="square" lIns="51425" tIns="51425" rIns="51425" bIns="51425" anchor="ctr" anchorCtr="0">
              <a:noAutofit/>
            </a:bodyPr>
            <a:lstStyle/>
            <a:p>
              <a:pPr marL="0" marR="0" lvl="0" indent="0" algn="ctr" rtl="0">
                <a:lnSpc>
                  <a:spcPct val="90000"/>
                </a:lnSpc>
                <a:spcBef>
                  <a:spcPts val="0"/>
                </a:spcBef>
                <a:spcAft>
                  <a:spcPts val="0"/>
                </a:spcAft>
                <a:buClr>
                  <a:schemeClr val="lt1"/>
                </a:buClr>
                <a:buSzPts val="1400"/>
                <a:buFont typeface="Calibri"/>
                <a:buNone/>
              </a:pPr>
              <a:r>
                <a:rPr lang="en" sz="1400">
                  <a:solidFill>
                    <a:schemeClr val="dk1"/>
                  </a:solidFill>
                  <a:latin typeface="Calibri"/>
                  <a:ea typeface="Calibri"/>
                  <a:cs typeface="Calibri"/>
                  <a:sym typeface="Calibri"/>
                </a:rPr>
                <a:t>Intermediary_file_1.txt</a:t>
              </a:r>
              <a:endParaRPr sz="1100">
                <a:solidFill>
                  <a:schemeClr val="dk1"/>
                </a:solidFill>
              </a:endParaRPr>
            </a:p>
          </p:txBody>
        </p:sp>
        <p:sp>
          <p:nvSpPr>
            <p:cNvPr id="427" name="Google Shape;427;p51"/>
            <p:cNvSpPr/>
            <p:nvPr/>
          </p:nvSpPr>
          <p:spPr>
            <a:xfrm rot="5400000">
              <a:off x="2833214" y="1955579"/>
              <a:ext cx="181920" cy="218304"/>
            </a:xfrm>
            <a:prstGeom prst="rightArrow">
              <a:avLst>
                <a:gd name="adj1" fmla="val 60000"/>
                <a:gd name="adj2" fmla="val 50000"/>
              </a:avLst>
            </a:prstGeom>
            <a:solidFill>
              <a:srgbClr val="D0DFAD"/>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28" name="Google Shape;428;p51"/>
            <p:cNvSpPr txBox="1"/>
            <p:nvPr/>
          </p:nvSpPr>
          <p:spPr>
            <a:xfrm>
              <a:off x="2858683" y="1973771"/>
              <a:ext cx="130982" cy="127344"/>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400"/>
                <a:buFont typeface="Calibri"/>
                <a:buNone/>
              </a:pPr>
              <a:endParaRPr sz="1400">
                <a:solidFill>
                  <a:schemeClr val="dk1"/>
                </a:solidFill>
                <a:latin typeface="Calibri"/>
                <a:ea typeface="Calibri"/>
                <a:cs typeface="Calibri"/>
                <a:sym typeface="Calibri"/>
              </a:endParaRPr>
            </a:p>
          </p:txBody>
        </p:sp>
        <p:sp>
          <p:nvSpPr>
            <p:cNvPr id="429" name="Google Shape;429;p51"/>
            <p:cNvSpPr/>
            <p:nvPr/>
          </p:nvSpPr>
          <p:spPr>
            <a:xfrm>
              <a:off x="1953931" y="2186012"/>
              <a:ext cx="1940487" cy="485121"/>
            </a:xfrm>
            <a:prstGeom prst="roundRect">
              <a:avLst>
                <a:gd name="adj" fmla="val 10000"/>
              </a:avLst>
            </a:prstGeom>
            <a:solidFill>
              <a:schemeClr val="lt1"/>
            </a:solidFill>
            <a:ln w="12700" cap="flat" cmpd="sng">
              <a:solidFill>
                <a:srgbClr val="96B440"/>
              </a:solidFill>
              <a:prstDash val="solid"/>
              <a:miter lim="800000"/>
              <a:headEnd type="none" w="sm" len="sm"/>
              <a:tailEnd type="none" w="sm" len="sm"/>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30" name="Google Shape;430;p51"/>
            <p:cNvSpPr txBox="1"/>
            <p:nvPr/>
          </p:nvSpPr>
          <p:spPr>
            <a:xfrm>
              <a:off x="1968140" y="2200221"/>
              <a:ext cx="1912069" cy="456703"/>
            </a:xfrm>
            <a:prstGeom prst="rect">
              <a:avLst/>
            </a:prstGeom>
            <a:noFill/>
            <a:ln>
              <a:noFill/>
            </a:ln>
          </p:spPr>
          <p:txBody>
            <a:bodyPr spcFirstLastPara="1" wrap="square" lIns="51425" tIns="51425" rIns="51425" bIns="51425" anchor="ctr" anchorCtr="0">
              <a:noAutofit/>
            </a:bodyPr>
            <a:lstStyle/>
            <a:p>
              <a:pPr marL="0" marR="0" lvl="0" indent="0" algn="ctr" rtl="0">
                <a:lnSpc>
                  <a:spcPct val="90000"/>
                </a:lnSpc>
                <a:spcBef>
                  <a:spcPts val="0"/>
                </a:spcBef>
                <a:spcAft>
                  <a:spcPts val="0"/>
                </a:spcAft>
                <a:buClr>
                  <a:schemeClr val="lt1"/>
                </a:buClr>
                <a:buSzPts val="1400"/>
                <a:buFont typeface="Calibri"/>
                <a:buNone/>
              </a:pPr>
              <a:r>
                <a:rPr lang="en" sz="1400">
                  <a:solidFill>
                    <a:schemeClr val="dk1"/>
                  </a:solidFill>
                  <a:latin typeface="Calibri"/>
                  <a:ea typeface="Calibri"/>
                  <a:cs typeface="Calibri"/>
                  <a:sym typeface="Calibri"/>
                </a:rPr>
                <a:t>Process 2</a:t>
              </a:r>
              <a:endParaRPr sz="1100">
                <a:solidFill>
                  <a:schemeClr val="dk1"/>
                </a:solidFill>
              </a:endParaRPr>
            </a:p>
          </p:txBody>
        </p:sp>
        <p:sp>
          <p:nvSpPr>
            <p:cNvPr id="431" name="Google Shape;431;p51"/>
            <p:cNvSpPr/>
            <p:nvPr/>
          </p:nvSpPr>
          <p:spPr>
            <a:xfrm rot="5400000">
              <a:off x="2833214" y="2683262"/>
              <a:ext cx="181920" cy="218304"/>
            </a:xfrm>
            <a:prstGeom prst="rightArrow">
              <a:avLst>
                <a:gd name="adj1" fmla="val 60000"/>
                <a:gd name="adj2" fmla="val 50000"/>
              </a:avLst>
            </a:prstGeom>
            <a:solidFill>
              <a:srgbClr val="D0DFAD"/>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32" name="Google Shape;432;p51"/>
            <p:cNvSpPr txBox="1"/>
            <p:nvPr/>
          </p:nvSpPr>
          <p:spPr>
            <a:xfrm>
              <a:off x="2858683" y="2701454"/>
              <a:ext cx="130982" cy="127344"/>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400"/>
                <a:buFont typeface="Calibri"/>
                <a:buNone/>
              </a:pPr>
              <a:endParaRPr sz="1400">
                <a:solidFill>
                  <a:schemeClr val="dk1"/>
                </a:solidFill>
                <a:latin typeface="Calibri"/>
                <a:ea typeface="Calibri"/>
                <a:cs typeface="Calibri"/>
                <a:sym typeface="Calibri"/>
              </a:endParaRPr>
            </a:p>
          </p:txBody>
        </p:sp>
        <p:sp>
          <p:nvSpPr>
            <p:cNvPr id="433" name="Google Shape;433;p51"/>
            <p:cNvSpPr/>
            <p:nvPr/>
          </p:nvSpPr>
          <p:spPr>
            <a:xfrm>
              <a:off x="1390646" y="2913695"/>
              <a:ext cx="3067057" cy="485121"/>
            </a:xfrm>
            <a:prstGeom prst="roundRect">
              <a:avLst>
                <a:gd name="adj" fmla="val 10000"/>
              </a:avLst>
            </a:prstGeom>
            <a:solidFill>
              <a:schemeClr val="lt1"/>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34" name="Google Shape;434;p51"/>
            <p:cNvSpPr txBox="1"/>
            <p:nvPr/>
          </p:nvSpPr>
          <p:spPr>
            <a:xfrm>
              <a:off x="1404855" y="2927904"/>
              <a:ext cx="3038639" cy="456703"/>
            </a:xfrm>
            <a:prstGeom prst="rect">
              <a:avLst/>
            </a:prstGeom>
            <a:noFill/>
            <a:ln w="9525" cap="flat" cmpd="sng">
              <a:solidFill>
                <a:schemeClr val="accent3"/>
              </a:solidFill>
              <a:prstDash val="solid"/>
              <a:round/>
              <a:headEnd type="none" w="sm" len="sm"/>
              <a:tailEnd type="none" w="sm" len="sm"/>
            </a:ln>
          </p:spPr>
          <p:txBody>
            <a:bodyPr spcFirstLastPara="1" wrap="square" lIns="51425" tIns="51425" rIns="51425" bIns="51425" anchor="ctr" anchorCtr="0">
              <a:noAutofit/>
            </a:bodyPr>
            <a:lstStyle/>
            <a:p>
              <a:pPr marL="0" marR="0" lvl="0" indent="0" algn="ctr" rtl="0">
                <a:lnSpc>
                  <a:spcPct val="90000"/>
                </a:lnSpc>
                <a:spcBef>
                  <a:spcPts val="0"/>
                </a:spcBef>
                <a:spcAft>
                  <a:spcPts val="0"/>
                </a:spcAft>
                <a:buClr>
                  <a:schemeClr val="lt1"/>
                </a:buClr>
                <a:buSzPts val="1400"/>
                <a:buFont typeface="Calibri"/>
                <a:buNone/>
              </a:pPr>
              <a:r>
                <a:rPr lang="en" sz="1400">
                  <a:solidFill>
                    <a:schemeClr val="dk1"/>
                  </a:solidFill>
                  <a:latin typeface="Calibri"/>
                  <a:ea typeface="Calibri"/>
                  <a:cs typeface="Calibri"/>
                  <a:sym typeface="Calibri"/>
                </a:rPr>
                <a:t>Intermediary_file_2.csv</a:t>
              </a:r>
              <a:endParaRPr sz="1100">
                <a:solidFill>
                  <a:schemeClr val="dk1"/>
                </a:solidFill>
              </a:endParaRPr>
            </a:p>
          </p:txBody>
        </p:sp>
        <p:sp>
          <p:nvSpPr>
            <p:cNvPr id="435" name="Google Shape;435;p51"/>
            <p:cNvSpPr/>
            <p:nvPr/>
          </p:nvSpPr>
          <p:spPr>
            <a:xfrm rot="5400000">
              <a:off x="2833214" y="3410945"/>
              <a:ext cx="181920" cy="218304"/>
            </a:xfrm>
            <a:prstGeom prst="rightArrow">
              <a:avLst>
                <a:gd name="adj1" fmla="val 60000"/>
                <a:gd name="adj2" fmla="val 50000"/>
              </a:avLst>
            </a:prstGeom>
            <a:solidFill>
              <a:srgbClr val="D0DFAD"/>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36" name="Google Shape;436;p51"/>
            <p:cNvSpPr txBox="1"/>
            <p:nvPr/>
          </p:nvSpPr>
          <p:spPr>
            <a:xfrm>
              <a:off x="2858683" y="3429137"/>
              <a:ext cx="130982" cy="127344"/>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400"/>
                <a:buFont typeface="Calibri"/>
                <a:buNone/>
              </a:pPr>
              <a:endParaRPr sz="1400">
                <a:solidFill>
                  <a:schemeClr val="dk1"/>
                </a:solidFill>
                <a:latin typeface="Calibri"/>
                <a:ea typeface="Calibri"/>
                <a:cs typeface="Calibri"/>
                <a:sym typeface="Calibri"/>
              </a:endParaRPr>
            </a:p>
          </p:txBody>
        </p:sp>
        <p:sp>
          <p:nvSpPr>
            <p:cNvPr id="437" name="Google Shape;437;p51"/>
            <p:cNvSpPr/>
            <p:nvPr/>
          </p:nvSpPr>
          <p:spPr>
            <a:xfrm>
              <a:off x="1953931" y="3641378"/>
              <a:ext cx="1940487" cy="485121"/>
            </a:xfrm>
            <a:prstGeom prst="roundRect">
              <a:avLst>
                <a:gd name="adj" fmla="val 10000"/>
              </a:avLst>
            </a:prstGeom>
            <a:solidFill>
              <a:schemeClr val="lt1"/>
            </a:solidFill>
            <a:ln w="12700" cap="flat" cmpd="sng">
              <a:solidFill>
                <a:srgbClr val="96B440"/>
              </a:solidFill>
              <a:prstDash val="solid"/>
              <a:miter lim="800000"/>
              <a:headEnd type="none" w="sm" len="sm"/>
              <a:tailEnd type="none" w="sm" len="sm"/>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38" name="Google Shape;438;p51"/>
            <p:cNvSpPr txBox="1"/>
            <p:nvPr/>
          </p:nvSpPr>
          <p:spPr>
            <a:xfrm>
              <a:off x="1968140" y="3655587"/>
              <a:ext cx="1912069" cy="456703"/>
            </a:xfrm>
            <a:prstGeom prst="rect">
              <a:avLst/>
            </a:prstGeom>
            <a:noFill/>
            <a:ln>
              <a:noFill/>
            </a:ln>
          </p:spPr>
          <p:txBody>
            <a:bodyPr spcFirstLastPara="1" wrap="square" lIns="51425" tIns="51425" rIns="51425" bIns="51425" anchor="ctr" anchorCtr="0">
              <a:noAutofit/>
            </a:bodyPr>
            <a:lstStyle/>
            <a:p>
              <a:pPr marL="0" marR="0" lvl="0" indent="0" algn="ctr" rtl="0">
                <a:lnSpc>
                  <a:spcPct val="90000"/>
                </a:lnSpc>
                <a:spcBef>
                  <a:spcPts val="0"/>
                </a:spcBef>
                <a:spcAft>
                  <a:spcPts val="0"/>
                </a:spcAft>
                <a:buClr>
                  <a:schemeClr val="lt1"/>
                </a:buClr>
                <a:buSzPts val="1400"/>
                <a:buFont typeface="Calibri"/>
                <a:buNone/>
              </a:pPr>
              <a:r>
                <a:rPr lang="en" sz="1400">
                  <a:solidFill>
                    <a:schemeClr val="dk1"/>
                  </a:solidFill>
                  <a:latin typeface="Calibri"/>
                  <a:ea typeface="Calibri"/>
                  <a:cs typeface="Calibri"/>
                  <a:sym typeface="Calibri"/>
                </a:rPr>
                <a:t>Process 3</a:t>
              </a:r>
              <a:endParaRPr sz="1100">
                <a:solidFill>
                  <a:schemeClr val="dk1"/>
                </a:solidFill>
              </a:endParaRPr>
            </a:p>
          </p:txBody>
        </p:sp>
        <p:sp>
          <p:nvSpPr>
            <p:cNvPr id="439" name="Google Shape;439;p51"/>
            <p:cNvSpPr/>
            <p:nvPr/>
          </p:nvSpPr>
          <p:spPr>
            <a:xfrm rot="5400000">
              <a:off x="2833214" y="4138628"/>
              <a:ext cx="181920" cy="218304"/>
            </a:xfrm>
            <a:prstGeom prst="rightArrow">
              <a:avLst>
                <a:gd name="adj1" fmla="val 60000"/>
                <a:gd name="adj2" fmla="val 50000"/>
              </a:avLst>
            </a:prstGeom>
            <a:solidFill>
              <a:srgbClr val="D0DFAD"/>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40" name="Google Shape;440;p51"/>
            <p:cNvSpPr txBox="1"/>
            <p:nvPr/>
          </p:nvSpPr>
          <p:spPr>
            <a:xfrm>
              <a:off x="2858683" y="4156820"/>
              <a:ext cx="130982" cy="127344"/>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400"/>
                <a:buFont typeface="Calibri"/>
                <a:buNone/>
              </a:pPr>
              <a:endParaRPr sz="1400">
                <a:solidFill>
                  <a:schemeClr val="dk1"/>
                </a:solidFill>
                <a:latin typeface="Calibri"/>
                <a:ea typeface="Calibri"/>
                <a:cs typeface="Calibri"/>
                <a:sym typeface="Calibri"/>
              </a:endParaRPr>
            </a:p>
          </p:txBody>
        </p:sp>
        <p:sp>
          <p:nvSpPr>
            <p:cNvPr id="441" name="Google Shape;441;p51"/>
            <p:cNvSpPr/>
            <p:nvPr/>
          </p:nvSpPr>
          <p:spPr>
            <a:xfrm>
              <a:off x="1953931" y="4369061"/>
              <a:ext cx="1940487" cy="485121"/>
            </a:xfrm>
            <a:prstGeom prst="roundRect">
              <a:avLst>
                <a:gd name="adj" fmla="val 10000"/>
              </a:avLst>
            </a:prstGeom>
            <a:solidFill>
              <a:schemeClr val="lt1"/>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42" name="Google Shape;442;p51"/>
            <p:cNvSpPr txBox="1"/>
            <p:nvPr/>
          </p:nvSpPr>
          <p:spPr>
            <a:xfrm>
              <a:off x="1968140" y="4383270"/>
              <a:ext cx="1912069" cy="456703"/>
            </a:xfrm>
            <a:prstGeom prst="rect">
              <a:avLst/>
            </a:prstGeom>
            <a:noFill/>
            <a:ln w="9525" cap="flat" cmpd="sng">
              <a:solidFill>
                <a:schemeClr val="accent3"/>
              </a:solidFill>
              <a:prstDash val="solid"/>
              <a:round/>
              <a:headEnd type="none" w="sm" len="sm"/>
              <a:tailEnd type="none" w="sm" len="sm"/>
            </a:ln>
          </p:spPr>
          <p:txBody>
            <a:bodyPr spcFirstLastPara="1" wrap="square" lIns="51425" tIns="51425" rIns="51425" bIns="51425" anchor="ctr" anchorCtr="0">
              <a:noAutofit/>
            </a:bodyPr>
            <a:lstStyle/>
            <a:p>
              <a:pPr marL="0" marR="0" lvl="0" indent="0" algn="ctr" rtl="0">
                <a:lnSpc>
                  <a:spcPct val="90000"/>
                </a:lnSpc>
                <a:spcBef>
                  <a:spcPts val="0"/>
                </a:spcBef>
                <a:spcAft>
                  <a:spcPts val="0"/>
                </a:spcAft>
                <a:buClr>
                  <a:schemeClr val="lt1"/>
                </a:buClr>
                <a:buSzPts val="1400"/>
                <a:buFont typeface="Calibri"/>
                <a:buNone/>
              </a:pPr>
              <a:r>
                <a:rPr lang="en" sz="1400">
                  <a:solidFill>
                    <a:schemeClr val="dk1"/>
                  </a:solidFill>
                  <a:latin typeface="Calibri"/>
                  <a:ea typeface="Calibri"/>
                  <a:cs typeface="Calibri"/>
                  <a:sym typeface="Calibri"/>
                </a:rPr>
                <a:t>output.pdf</a:t>
              </a:r>
              <a:endParaRPr sz="1400">
                <a:solidFill>
                  <a:schemeClr val="dk1"/>
                </a:solidFill>
                <a:latin typeface="Calibri"/>
                <a:ea typeface="Calibri"/>
                <a:cs typeface="Calibri"/>
                <a:sym typeface="Calibri"/>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p52"/>
          <p:cNvSpPr/>
          <p:nvPr/>
        </p:nvSpPr>
        <p:spPr>
          <a:xfrm>
            <a:off x="856313" y="989350"/>
            <a:ext cx="7431373" cy="3880306"/>
          </a:xfrm>
          <a:prstGeom prst="rect">
            <a:avLst/>
          </a:prstGeom>
          <a:solidFill>
            <a:srgbClr val="EDF4D9"/>
          </a:solidFill>
          <a:ln>
            <a:noFill/>
          </a:ln>
        </p:spPr>
        <p:txBody>
          <a:bodyPr spcFirstLastPara="1" wrap="square" lIns="68575" tIns="34275" rIns="68575" bIns="34275" anchor="ctr" anchorCtr="0">
            <a:noAutofit/>
          </a:bodyPr>
          <a:lstStyle/>
          <a:p>
            <a:pPr marL="0" marR="0" lvl="0" indent="0" algn="l" rtl="0">
              <a:spcBef>
                <a:spcPts val="0"/>
              </a:spcBef>
              <a:spcAft>
                <a:spcPts val="0"/>
              </a:spcAft>
              <a:buNone/>
            </a:pPr>
            <a:endParaRPr sz="1400">
              <a:solidFill>
                <a:schemeClr val="lt1"/>
              </a:solidFill>
              <a:latin typeface="Calibri"/>
              <a:ea typeface="Calibri"/>
              <a:cs typeface="Calibri"/>
              <a:sym typeface="Calibri"/>
            </a:endParaRPr>
          </a:p>
        </p:txBody>
      </p:sp>
      <p:sp>
        <p:nvSpPr>
          <p:cNvPr id="448" name="Google Shape;448;p52"/>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2400"/>
              <a:buFont typeface="Arial"/>
              <a:buNone/>
            </a:pPr>
            <a:r>
              <a:rPr lang="en" sz="2400"/>
              <a:t>Example: Basic workflow, one sample</a:t>
            </a:r>
            <a:endParaRPr/>
          </a:p>
        </p:txBody>
      </p:sp>
      <p:grpSp>
        <p:nvGrpSpPr>
          <p:cNvPr id="449" name="Google Shape;449;p52"/>
          <p:cNvGrpSpPr/>
          <p:nvPr/>
        </p:nvGrpSpPr>
        <p:grpSpPr>
          <a:xfrm>
            <a:off x="1804481" y="1085122"/>
            <a:ext cx="1170361" cy="3646856"/>
            <a:chOff x="1556966" y="593"/>
            <a:chExt cx="1560481" cy="4862475"/>
          </a:xfrm>
        </p:grpSpPr>
        <p:sp>
          <p:nvSpPr>
            <p:cNvPr id="450" name="Google Shape;450;p52"/>
            <p:cNvSpPr/>
            <p:nvPr/>
          </p:nvSpPr>
          <p:spPr>
            <a:xfrm>
              <a:off x="1556966" y="593"/>
              <a:ext cx="1536889" cy="694639"/>
            </a:xfrm>
            <a:prstGeom prst="roundRect">
              <a:avLst>
                <a:gd name="adj" fmla="val 10000"/>
              </a:avLst>
            </a:prstGeom>
            <a:solidFill>
              <a:schemeClr val="lt1"/>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51" name="Google Shape;451;p52"/>
            <p:cNvSpPr txBox="1"/>
            <p:nvPr/>
          </p:nvSpPr>
          <p:spPr>
            <a:xfrm>
              <a:off x="1577311" y="20938"/>
              <a:ext cx="1496199" cy="653949"/>
            </a:xfrm>
            <a:prstGeom prst="rect">
              <a:avLst/>
            </a:prstGeom>
            <a:noFill/>
            <a:ln w="9525" cap="flat" cmpd="sng">
              <a:solidFill>
                <a:srgbClr val="89AE00"/>
              </a:solidFill>
              <a:prstDash val="solid"/>
              <a:round/>
              <a:headEnd type="none" w="sm" len="sm"/>
              <a:tailEnd type="none" w="sm" len="sm"/>
            </a:ln>
          </p:spPr>
          <p:txBody>
            <a:bodyPr spcFirstLastPara="1" wrap="square" lIns="42875" tIns="42875" rIns="42875" bIns="42875" anchor="ctr" anchorCtr="0">
              <a:noAutofit/>
            </a:bodyPr>
            <a:lstStyle/>
            <a:p>
              <a:pPr marL="0" marR="0" lvl="0" indent="0" algn="ctr" rtl="0">
                <a:lnSpc>
                  <a:spcPct val="90000"/>
                </a:lnSpc>
                <a:spcBef>
                  <a:spcPts val="0"/>
                </a:spcBef>
                <a:spcAft>
                  <a:spcPts val="0"/>
                </a:spcAft>
                <a:buClr>
                  <a:schemeClr val="lt1"/>
                </a:buClr>
                <a:buSzPts val="1100"/>
                <a:buFont typeface="Calibri"/>
                <a:buNone/>
              </a:pPr>
              <a:r>
                <a:rPr lang="en" sz="1100" b="0" i="0" u="none">
                  <a:solidFill>
                    <a:schemeClr val="dk1"/>
                  </a:solidFill>
                  <a:latin typeface="Calibri"/>
                  <a:ea typeface="Calibri"/>
                  <a:cs typeface="Calibri"/>
                  <a:sym typeface="Calibri"/>
                </a:rPr>
                <a:t>HG00097</a:t>
              </a:r>
              <a:r>
                <a:rPr lang="en" sz="1100" b="0">
                  <a:solidFill>
                    <a:schemeClr val="dk1"/>
                  </a:solidFill>
                  <a:latin typeface="Calibri"/>
                  <a:ea typeface="Calibri"/>
                  <a:cs typeface="Calibri"/>
                  <a:sym typeface="Calibri"/>
                </a:rPr>
                <a:t>_1.fastq</a:t>
              </a:r>
              <a:endParaRPr sz="1100">
                <a:solidFill>
                  <a:schemeClr val="dk1"/>
                </a:solidFill>
              </a:endParaRPr>
            </a:p>
            <a:p>
              <a:pPr marL="0" marR="0" lvl="0" indent="0" algn="ctr" rtl="0">
                <a:lnSpc>
                  <a:spcPct val="90000"/>
                </a:lnSpc>
                <a:spcBef>
                  <a:spcPts val="400"/>
                </a:spcBef>
                <a:spcAft>
                  <a:spcPts val="0"/>
                </a:spcAft>
                <a:buClr>
                  <a:schemeClr val="lt1"/>
                </a:buClr>
                <a:buSzPts val="1100"/>
                <a:buFont typeface="Calibri"/>
                <a:buNone/>
              </a:pPr>
              <a:r>
                <a:rPr lang="en" sz="1100" b="0" i="0" u="none">
                  <a:solidFill>
                    <a:schemeClr val="dk1"/>
                  </a:solidFill>
                  <a:latin typeface="Calibri"/>
                  <a:ea typeface="Calibri"/>
                  <a:cs typeface="Calibri"/>
                  <a:sym typeface="Calibri"/>
                </a:rPr>
                <a:t>HG00097</a:t>
              </a:r>
              <a:r>
                <a:rPr lang="en" sz="1100" b="0">
                  <a:solidFill>
                    <a:schemeClr val="dk1"/>
                  </a:solidFill>
                  <a:latin typeface="Calibri"/>
                  <a:ea typeface="Calibri"/>
                  <a:cs typeface="Calibri"/>
                  <a:sym typeface="Calibri"/>
                </a:rPr>
                <a:t>_2.fastq</a:t>
              </a:r>
              <a:endParaRPr sz="1100">
                <a:solidFill>
                  <a:schemeClr val="dk1"/>
                </a:solidFill>
              </a:endParaRPr>
            </a:p>
          </p:txBody>
        </p:sp>
        <p:sp>
          <p:nvSpPr>
            <p:cNvPr id="452" name="Google Shape;452;p52"/>
            <p:cNvSpPr/>
            <p:nvPr/>
          </p:nvSpPr>
          <p:spPr>
            <a:xfrm rot="5317428">
              <a:off x="2229416" y="682618"/>
              <a:ext cx="215580" cy="312587"/>
            </a:xfrm>
            <a:prstGeom prst="rightArrow">
              <a:avLst>
                <a:gd name="adj1" fmla="val 60000"/>
                <a:gd name="adj2" fmla="val 50000"/>
              </a:avLst>
            </a:prstGeom>
            <a:solidFill>
              <a:srgbClr val="D0DFAD"/>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53" name="Google Shape;453;p52"/>
            <p:cNvSpPr txBox="1"/>
            <p:nvPr/>
          </p:nvSpPr>
          <p:spPr>
            <a:xfrm rot="-82572">
              <a:off x="2242653" y="731130"/>
              <a:ext cx="187553" cy="15090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800"/>
                <a:buFont typeface="Calibri"/>
                <a:buNone/>
              </a:pPr>
              <a:endParaRPr sz="800">
                <a:solidFill>
                  <a:schemeClr val="dk1"/>
                </a:solidFill>
                <a:latin typeface="Calibri"/>
                <a:ea typeface="Calibri"/>
                <a:cs typeface="Calibri"/>
                <a:sym typeface="Calibri"/>
              </a:endParaRPr>
            </a:p>
          </p:txBody>
        </p:sp>
        <p:sp>
          <p:nvSpPr>
            <p:cNvPr id="454" name="Google Shape;454;p52"/>
            <p:cNvSpPr/>
            <p:nvPr/>
          </p:nvSpPr>
          <p:spPr>
            <a:xfrm>
              <a:off x="1580558" y="982591"/>
              <a:ext cx="1536889" cy="694639"/>
            </a:xfrm>
            <a:prstGeom prst="roundRect">
              <a:avLst>
                <a:gd name="adj" fmla="val 10000"/>
              </a:avLst>
            </a:prstGeom>
            <a:solidFill>
              <a:schemeClr val="lt1"/>
            </a:solidFill>
            <a:ln w="12700" cap="flat" cmpd="sng">
              <a:solidFill>
                <a:srgbClr val="96B440"/>
              </a:solidFill>
              <a:prstDash val="solid"/>
              <a:miter lim="800000"/>
              <a:headEnd type="none" w="sm" len="sm"/>
              <a:tailEnd type="none" w="sm" len="sm"/>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55" name="Google Shape;455;p52"/>
            <p:cNvSpPr txBox="1"/>
            <p:nvPr/>
          </p:nvSpPr>
          <p:spPr>
            <a:xfrm>
              <a:off x="1600903" y="1002936"/>
              <a:ext cx="1496199" cy="653949"/>
            </a:xfrm>
            <a:prstGeom prst="rect">
              <a:avLst/>
            </a:prstGeom>
            <a:noFill/>
            <a:ln w="9525" cap="flat" cmpd="sng">
              <a:solidFill>
                <a:schemeClr val="accent3"/>
              </a:solidFill>
              <a:prstDash val="solid"/>
              <a:round/>
              <a:headEnd type="none" w="sm" len="sm"/>
              <a:tailEnd type="none" w="sm" len="sm"/>
            </a:ln>
          </p:spPr>
          <p:txBody>
            <a:bodyPr spcFirstLastPara="1" wrap="square" lIns="42875" tIns="42875" rIns="42875" bIns="42875" anchor="ctr" anchorCtr="0">
              <a:noAutofit/>
            </a:bodyPr>
            <a:lstStyle/>
            <a:p>
              <a:pPr marL="0" marR="0" lvl="0" indent="0" algn="ctr" rtl="0">
                <a:lnSpc>
                  <a:spcPct val="90000"/>
                </a:lnSpc>
                <a:spcBef>
                  <a:spcPts val="0"/>
                </a:spcBef>
                <a:spcAft>
                  <a:spcPts val="0"/>
                </a:spcAft>
                <a:buClr>
                  <a:schemeClr val="lt1"/>
                </a:buClr>
                <a:buSzPts val="1100"/>
                <a:buFont typeface="Calibri"/>
                <a:buNone/>
              </a:pPr>
              <a:r>
                <a:rPr lang="en" sz="1100">
                  <a:solidFill>
                    <a:schemeClr val="dk1"/>
                  </a:solidFill>
                  <a:latin typeface="Calibri"/>
                  <a:ea typeface="Calibri"/>
                  <a:cs typeface="Calibri"/>
                  <a:sym typeface="Calibri"/>
                </a:rPr>
                <a:t>Alignment</a:t>
              </a:r>
              <a:endParaRPr sz="1100">
                <a:solidFill>
                  <a:schemeClr val="dk1"/>
                </a:solidFill>
              </a:endParaRPr>
            </a:p>
          </p:txBody>
        </p:sp>
        <p:sp>
          <p:nvSpPr>
            <p:cNvPr id="456" name="Google Shape;456;p52"/>
            <p:cNvSpPr/>
            <p:nvPr/>
          </p:nvSpPr>
          <p:spPr>
            <a:xfrm rot="5473588">
              <a:off x="2184441" y="1724577"/>
              <a:ext cx="305530" cy="312587"/>
            </a:xfrm>
            <a:prstGeom prst="rightArrow">
              <a:avLst>
                <a:gd name="adj1" fmla="val 60000"/>
                <a:gd name="adj2" fmla="val 50000"/>
              </a:avLst>
            </a:prstGeom>
            <a:solidFill>
              <a:srgbClr val="D0DFAD"/>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57" name="Google Shape;457;p52"/>
            <p:cNvSpPr txBox="1"/>
            <p:nvPr/>
          </p:nvSpPr>
          <p:spPr>
            <a:xfrm rot="73588">
              <a:off x="2244410" y="1728116"/>
              <a:ext cx="187553" cy="213871"/>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900"/>
                <a:buFont typeface="Calibri"/>
                <a:buNone/>
              </a:pPr>
              <a:endParaRPr sz="900">
                <a:solidFill>
                  <a:schemeClr val="dk1"/>
                </a:solidFill>
                <a:latin typeface="Calibri"/>
                <a:ea typeface="Calibri"/>
                <a:cs typeface="Calibri"/>
                <a:sym typeface="Calibri"/>
              </a:endParaRPr>
            </a:p>
          </p:txBody>
        </p:sp>
        <p:sp>
          <p:nvSpPr>
            <p:cNvPr id="458" name="Google Shape;458;p52"/>
            <p:cNvSpPr/>
            <p:nvPr/>
          </p:nvSpPr>
          <p:spPr>
            <a:xfrm>
              <a:off x="1556966" y="2084511"/>
              <a:ext cx="1536889" cy="694639"/>
            </a:xfrm>
            <a:prstGeom prst="roundRect">
              <a:avLst>
                <a:gd name="adj" fmla="val 10000"/>
              </a:avLst>
            </a:prstGeom>
            <a:solidFill>
              <a:schemeClr val="lt1"/>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59" name="Google Shape;459;p52"/>
            <p:cNvSpPr txBox="1"/>
            <p:nvPr/>
          </p:nvSpPr>
          <p:spPr>
            <a:xfrm>
              <a:off x="1577311" y="2104856"/>
              <a:ext cx="1496199" cy="653949"/>
            </a:xfrm>
            <a:prstGeom prst="rect">
              <a:avLst/>
            </a:prstGeom>
            <a:noFill/>
            <a:ln w="9525" cap="flat" cmpd="sng">
              <a:solidFill>
                <a:srgbClr val="89AE00"/>
              </a:solidFill>
              <a:prstDash val="solid"/>
              <a:round/>
              <a:headEnd type="none" w="sm" len="sm"/>
              <a:tailEnd type="none" w="sm" len="sm"/>
            </a:ln>
          </p:spPr>
          <p:txBody>
            <a:bodyPr spcFirstLastPara="1" wrap="square" lIns="42875" tIns="42875" rIns="42875" bIns="42875" anchor="ctr" anchorCtr="0">
              <a:noAutofit/>
            </a:bodyPr>
            <a:lstStyle/>
            <a:p>
              <a:pPr marL="0" marR="0" lvl="0" indent="0" algn="ctr" rtl="0">
                <a:lnSpc>
                  <a:spcPct val="90000"/>
                </a:lnSpc>
                <a:spcBef>
                  <a:spcPts val="0"/>
                </a:spcBef>
                <a:spcAft>
                  <a:spcPts val="0"/>
                </a:spcAft>
                <a:buClr>
                  <a:schemeClr val="lt1"/>
                </a:buClr>
                <a:buSzPts val="1100"/>
                <a:buFont typeface="Calibri"/>
                <a:buNone/>
              </a:pPr>
              <a:r>
                <a:rPr lang="en" sz="1100">
                  <a:solidFill>
                    <a:schemeClr val="dk1"/>
                  </a:solidFill>
                  <a:latin typeface="Calibri"/>
                  <a:ea typeface="Calibri"/>
                  <a:cs typeface="Calibri"/>
                  <a:sym typeface="Calibri"/>
                </a:rPr>
                <a:t>HG00097.bam</a:t>
              </a:r>
              <a:endParaRPr sz="1100">
                <a:solidFill>
                  <a:schemeClr val="dk1"/>
                </a:solidFill>
                <a:latin typeface="Calibri"/>
                <a:ea typeface="Calibri"/>
                <a:cs typeface="Calibri"/>
                <a:sym typeface="Calibri"/>
              </a:endParaRPr>
            </a:p>
          </p:txBody>
        </p:sp>
        <p:sp>
          <p:nvSpPr>
            <p:cNvPr id="460" name="Google Shape;460;p52"/>
            <p:cNvSpPr/>
            <p:nvPr/>
          </p:nvSpPr>
          <p:spPr>
            <a:xfrm rot="5400000">
              <a:off x="2195166" y="2796516"/>
              <a:ext cx="260489" cy="312587"/>
            </a:xfrm>
            <a:prstGeom prst="rightArrow">
              <a:avLst>
                <a:gd name="adj1" fmla="val 60000"/>
                <a:gd name="adj2" fmla="val 50000"/>
              </a:avLst>
            </a:prstGeom>
            <a:solidFill>
              <a:srgbClr val="D0DFAD"/>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61" name="Google Shape;461;p52"/>
            <p:cNvSpPr txBox="1"/>
            <p:nvPr/>
          </p:nvSpPr>
          <p:spPr>
            <a:xfrm>
              <a:off x="2231635" y="2822565"/>
              <a:ext cx="187553" cy="182342"/>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900"/>
                <a:buFont typeface="Calibri"/>
                <a:buNone/>
              </a:pPr>
              <a:endParaRPr sz="900">
                <a:solidFill>
                  <a:schemeClr val="dk1"/>
                </a:solidFill>
                <a:latin typeface="Calibri"/>
                <a:ea typeface="Calibri"/>
                <a:cs typeface="Calibri"/>
                <a:sym typeface="Calibri"/>
              </a:endParaRPr>
            </a:p>
          </p:txBody>
        </p:sp>
        <p:sp>
          <p:nvSpPr>
            <p:cNvPr id="462" name="Google Shape;462;p52"/>
            <p:cNvSpPr/>
            <p:nvPr/>
          </p:nvSpPr>
          <p:spPr>
            <a:xfrm>
              <a:off x="1556966" y="3126470"/>
              <a:ext cx="1536889" cy="694639"/>
            </a:xfrm>
            <a:prstGeom prst="roundRect">
              <a:avLst>
                <a:gd name="adj" fmla="val 10000"/>
              </a:avLst>
            </a:prstGeom>
            <a:solidFill>
              <a:schemeClr val="lt1"/>
            </a:solidFill>
            <a:ln w="12700" cap="flat" cmpd="sng">
              <a:solidFill>
                <a:srgbClr val="89AE00"/>
              </a:solidFill>
              <a:prstDash val="solid"/>
              <a:miter lim="800000"/>
              <a:headEnd type="none" w="sm" len="sm"/>
              <a:tailEnd type="none" w="sm" len="sm"/>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63" name="Google Shape;463;p52"/>
            <p:cNvSpPr txBox="1"/>
            <p:nvPr/>
          </p:nvSpPr>
          <p:spPr>
            <a:xfrm>
              <a:off x="1577311" y="3146815"/>
              <a:ext cx="1496199" cy="653949"/>
            </a:xfrm>
            <a:prstGeom prst="rect">
              <a:avLst/>
            </a:prstGeom>
            <a:noFill/>
            <a:ln w="9525" cap="flat" cmpd="sng">
              <a:solidFill>
                <a:schemeClr val="accent3"/>
              </a:solidFill>
              <a:prstDash val="solid"/>
              <a:round/>
              <a:headEnd type="none" w="sm" len="sm"/>
              <a:tailEnd type="none" w="sm" len="sm"/>
            </a:ln>
          </p:spPr>
          <p:txBody>
            <a:bodyPr spcFirstLastPara="1" wrap="square" lIns="42875" tIns="42875" rIns="42875" bIns="42875" anchor="ctr" anchorCtr="0">
              <a:noAutofit/>
            </a:bodyPr>
            <a:lstStyle/>
            <a:p>
              <a:pPr marL="0" marR="0" lvl="0" indent="0" algn="ctr" rtl="0">
                <a:lnSpc>
                  <a:spcPct val="90000"/>
                </a:lnSpc>
                <a:spcBef>
                  <a:spcPts val="0"/>
                </a:spcBef>
                <a:spcAft>
                  <a:spcPts val="0"/>
                </a:spcAft>
                <a:buClr>
                  <a:schemeClr val="lt1"/>
                </a:buClr>
                <a:buSzPts val="1100"/>
                <a:buFont typeface="Calibri"/>
                <a:buNone/>
              </a:pPr>
              <a:r>
                <a:rPr lang="en" sz="1100">
                  <a:solidFill>
                    <a:schemeClr val="dk1"/>
                  </a:solidFill>
                  <a:latin typeface="Calibri"/>
                  <a:ea typeface="Calibri"/>
                  <a:cs typeface="Calibri"/>
                  <a:sym typeface="Calibri"/>
                </a:rPr>
                <a:t>VariantCalling </a:t>
              </a:r>
              <a:endParaRPr sz="1100">
                <a:solidFill>
                  <a:schemeClr val="dk1"/>
                </a:solidFill>
                <a:latin typeface="Calibri"/>
                <a:ea typeface="Calibri"/>
                <a:cs typeface="Calibri"/>
                <a:sym typeface="Calibri"/>
              </a:endParaRPr>
            </a:p>
          </p:txBody>
        </p:sp>
        <p:sp>
          <p:nvSpPr>
            <p:cNvPr id="464" name="Google Shape;464;p52"/>
            <p:cNvSpPr/>
            <p:nvPr/>
          </p:nvSpPr>
          <p:spPr>
            <a:xfrm rot="5400000">
              <a:off x="2195166" y="3838475"/>
              <a:ext cx="260489" cy="312587"/>
            </a:xfrm>
            <a:prstGeom prst="rightArrow">
              <a:avLst>
                <a:gd name="adj1" fmla="val 60000"/>
                <a:gd name="adj2" fmla="val 50000"/>
              </a:avLst>
            </a:prstGeom>
            <a:solidFill>
              <a:srgbClr val="D0DFAD"/>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65" name="Google Shape;465;p52"/>
            <p:cNvSpPr txBox="1"/>
            <p:nvPr/>
          </p:nvSpPr>
          <p:spPr>
            <a:xfrm>
              <a:off x="2231635" y="3864524"/>
              <a:ext cx="187553" cy="182342"/>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900"/>
                <a:buFont typeface="Calibri"/>
                <a:buNone/>
              </a:pPr>
              <a:endParaRPr sz="900">
                <a:solidFill>
                  <a:schemeClr val="dk1"/>
                </a:solidFill>
                <a:latin typeface="Calibri"/>
                <a:ea typeface="Calibri"/>
                <a:cs typeface="Calibri"/>
                <a:sym typeface="Calibri"/>
              </a:endParaRPr>
            </a:p>
          </p:txBody>
        </p:sp>
        <p:sp>
          <p:nvSpPr>
            <p:cNvPr id="466" name="Google Shape;466;p52"/>
            <p:cNvSpPr/>
            <p:nvPr/>
          </p:nvSpPr>
          <p:spPr>
            <a:xfrm>
              <a:off x="1556966" y="4168429"/>
              <a:ext cx="1536889" cy="694639"/>
            </a:xfrm>
            <a:prstGeom prst="roundRect">
              <a:avLst>
                <a:gd name="adj" fmla="val 10000"/>
              </a:avLst>
            </a:prstGeom>
            <a:solidFill>
              <a:schemeClr val="lt1"/>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467" name="Google Shape;467;p52"/>
            <p:cNvSpPr txBox="1"/>
            <p:nvPr/>
          </p:nvSpPr>
          <p:spPr>
            <a:xfrm>
              <a:off x="1577311" y="4188774"/>
              <a:ext cx="1496199" cy="653949"/>
            </a:xfrm>
            <a:prstGeom prst="rect">
              <a:avLst/>
            </a:prstGeom>
            <a:noFill/>
            <a:ln w="9525" cap="flat" cmpd="sng">
              <a:solidFill>
                <a:srgbClr val="89AE00"/>
              </a:solidFill>
              <a:prstDash val="solid"/>
              <a:round/>
              <a:headEnd type="none" w="sm" len="sm"/>
              <a:tailEnd type="none" w="sm" len="sm"/>
            </a:ln>
          </p:spPr>
          <p:txBody>
            <a:bodyPr spcFirstLastPara="1" wrap="square" lIns="42875" tIns="42875" rIns="42875" bIns="42875" anchor="ctr" anchorCtr="0">
              <a:noAutofit/>
            </a:bodyPr>
            <a:lstStyle/>
            <a:p>
              <a:pPr marL="0" marR="0" lvl="0" indent="0" algn="ctr" rtl="0">
                <a:lnSpc>
                  <a:spcPct val="90000"/>
                </a:lnSpc>
                <a:spcBef>
                  <a:spcPts val="0"/>
                </a:spcBef>
                <a:spcAft>
                  <a:spcPts val="0"/>
                </a:spcAft>
                <a:buClr>
                  <a:schemeClr val="lt1"/>
                </a:buClr>
                <a:buSzPts val="1100"/>
                <a:buFont typeface="Calibri"/>
                <a:buNone/>
              </a:pPr>
              <a:r>
                <a:rPr lang="en" sz="1100" b="0" i="0" u="none">
                  <a:solidFill>
                    <a:schemeClr val="dk1"/>
                  </a:solidFill>
                  <a:latin typeface="Calibri"/>
                  <a:ea typeface="Calibri"/>
                  <a:cs typeface="Calibri"/>
                  <a:sym typeface="Calibri"/>
                </a:rPr>
                <a:t>HG00097</a:t>
              </a:r>
              <a:r>
                <a:rPr lang="en" sz="1100">
                  <a:solidFill>
                    <a:schemeClr val="dk1"/>
                  </a:solidFill>
                  <a:latin typeface="Calibri"/>
                  <a:ea typeface="Calibri"/>
                  <a:cs typeface="Calibri"/>
                  <a:sym typeface="Calibri"/>
                </a:rPr>
                <a:t>.vcf</a:t>
              </a:r>
              <a:endParaRPr sz="1100">
                <a:solidFill>
                  <a:schemeClr val="dk1"/>
                </a:solidFill>
                <a:latin typeface="Calibri"/>
                <a:ea typeface="Calibri"/>
                <a:cs typeface="Calibri"/>
                <a:sym typeface="Calibri"/>
              </a:endParaRPr>
            </a:p>
          </p:txBody>
        </p:sp>
      </p:grpSp>
      <p:sp>
        <p:nvSpPr>
          <p:cNvPr id="468" name="Google Shape;468;p52"/>
          <p:cNvSpPr txBox="1"/>
          <p:nvPr/>
        </p:nvSpPr>
        <p:spPr>
          <a:xfrm>
            <a:off x="3213939" y="1285351"/>
            <a:ext cx="1363800" cy="284700"/>
          </a:xfrm>
          <a:prstGeom prst="rect">
            <a:avLst/>
          </a:prstGeom>
          <a:solidFill>
            <a:schemeClr val="lt1"/>
          </a:solidFill>
          <a:ln w="9525" cap="flat" cmpd="sng">
            <a:solidFill>
              <a:srgbClr val="89AE00"/>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Reference.fasta</a:t>
            </a:r>
            <a:endParaRPr sz="1100"/>
          </a:p>
        </p:txBody>
      </p:sp>
      <p:sp>
        <p:nvSpPr>
          <p:cNvPr id="469" name="Google Shape;469;p52"/>
          <p:cNvSpPr/>
          <p:nvPr/>
        </p:nvSpPr>
        <p:spPr>
          <a:xfrm rot="8274557">
            <a:off x="3172366" y="1696823"/>
            <a:ext cx="355143" cy="283913"/>
          </a:xfrm>
          <a:prstGeom prst="rightArrow">
            <a:avLst>
              <a:gd name="adj1" fmla="val 50000"/>
              <a:gd name="adj2" fmla="val 50000"/>
            </a:avLst>
          </a:prstGeom>
          <a:solidFill>
            <a:srgbClr val="C9DE90"/>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470" name="Google Shape;470;p52"/>
          <p:cNvSpPr txBox="1"/>
          <p:nvPr/>
        </p:nvSpPr>
        <p:spPr>
          <a:xfrm>
            <a:off x="4301687" y="1899461"/>
            <a:ext cx="3640800" cy="1916400"/>
          </a:xfrm>
          <a:prstGeom prst="rect">
            <a:avLst/>
          </a:prstGeom>
          <a:noFill/>
          <a:ln>
            <a:noFill/>
          </a:ln>
        </p:spPr>
        <p:txBody>
          <a:bodyPr spcFirstLastPara="1" wrap="square" lIns="68575" tIns="34275" rIns="68575" bIns="34275" anchor="t" anchorCtr="0">
            <a:spAutoFit/>
          </a:bodyPr>
          <a:lstStyle/>
          <a:p>
            <a:pPr marL="342900" marR="0" lvl="0" indent="-336550" algn="l" rtl="0">
              <a:spcBef>
                <a:spcPts val="0"/>
              </a:spcBef>
              <a:spcAft>
                <a:spcPts val="0"/>
              </a:spcAft>
              <a:buClr>
                <a:schemeClr val="dk1"/>
              </a:buClr>
              <a:buSzPts val="1500"/>
              <a:buFont typeface="Arial"/>
              <a:buChar char="•"/>
            </a:pPr>
            <a:r>
              <a:rPr lang="en" sz="1500">
                <a:solidFill>
                  <a:schemeClr val="dk1"/>
                </a:solidFill>
                <a:latin typeface="Calibri"/>
                <a:ea typeface="Calibri"/>
                <a:cs typeface="Calibri"/>
                <a:sym typeface="Calibri"/>
              </a:rPr>
              <a:t>Create a new output file in each process - Do not overwrite the input file</a:t>
            </a:r>
            <a:endParaRPr sz="1100"/>
          </a:p>
          <a:p>
            <a:pPr marL="0" marR="0" lvl="0" indent="0" algn="l" rtl="0">
              <a:spcBef>
                <a:spcPts val="0"/>
              </a:spcBef>
              <a:spcAft>
                <a:spcPts val="0"/>
              </a:spcAft>
              <a:buNone/>
            </a:pPr>
            <a:endParaRPr sz="1500">
              <a:solidFill>
                <a:schemeClr val="dk1"/>
              </a:solidFill>
              <a:latin typeface="Calibri"/>
              <a:ea typeface="Calibri"/>
              <a:cs typeface="Calibri"/>
              <a:sym typeface="Calibri"/>
            </a:endParaRPr>
          </a:p>
          <a:p>
            <a:pPr marL="342900" marR="0" lvl="0" indent="-336550" algn="l" rtl="0">
              <a:spcBef>
                <a:spcPts val="0"/>
              </a:spcBef>
              <a:spcAft>
                <a:spcPts val="0"/>
              </a:spcAft>
              <a:buClr>
                <a:schemeClr val="dk1"/>
              </a:buClr>
              <a:buSzPts val="1500"/>
              <a:buFont typeface="Arial"/>
              <a:buChar char="•"/>
            </a:pPr>
            <a:r>
              <a:rPr lang="en" sz="1500">
                <a:solidFill>
                  <a:schemeClr val="dk1"/>
                </a:solidFill>
                <a:latin typeface="Calibri"/>
                <a:ea typeface="Calibri"/>
                <a:cs typeface="Calibri"/>
                <a:sym typeface="Calibri"/>
              </a:rPr>
              <a:t>Use informative file names</a:t>
            </a:r>
            <a:endParaRPr sz="1500">
              <a:solidFill>
                <a:schemeClr val="dk1"/>
              </a:solidFill>
              <a:latin typeface="Calibri"/>
              <a:ea typeface="Calibri"/>
              <a:cs typeface="Calibri"/>
              <a:sym typeface="Calibri"/>
            </a:endParaRPr>
          </a:p>
          <a:p>
            <a:pPr marL="558800" marR="0" lvl="1" indent="-209550" algn="l" rtl="0">
              <a:spcBef>
                <a:spcPts val="0"/>
              </a:spcBef>
              <a:spcAft>
                <a:spcPts val="0"/>
              </a:spcAft>
              <a:buClr>
                <a:schemeClr val="dk1"/>
              </a:buClr>
              <a:buSzPts val="1500"/>
              <a:buFont typeface="Arial"/>
              <a:buChar char="•"/>
            </a:pPr>
            <a:r>
              <a:rPr lang="en" sz="1500" b="0" i="0" u="none" strike="noStrike" cap="none">
                <a:solidFill>
                  <a:schemeClr val="dk1"/>
                </a:solidFill>
                <a:latin typeface="Calibri"/>
                <a:ea typeface="Calibri"/>
                <a:cs typeface="Calibri"/>
                <a:sym typeface="Calibri"/>
              </a:rPr>
              <a:t>Incl</a:t>
            </a:r>
            <a:r>
              <a:rPr lang="en" sz="1500">
                <a:solidFill>
                  <a:schemeClr val="dk1"/>
                </a:solidFill>
                <a:latin typeface="Calibri"/>
                <a:ea typeface="Calibri"/>
                <a:cs typeface="Calibri"/>
                <a:sym typeface="Calibri"/>
              </a:rPr>
              <a:t>u</a:t>
            </a:r>
            <a:r>
              <a:rPr lang="en" sz="1500" b="0" i="0" u="none" strike="noStrike" cap="none">
                <a:solidFill>
                  <a:schemeClr val="dk1"/>
                </a:solidFill>
                <a:latin typeface="Calibri"/>
                <a:ea typeface="Calibri"/>
                <a:cs typeface="Calibri"/>
                <a:sym typeface="Calibri"/>
              </a:rPr>
              <a:t>de information about the process + sample</a:t>
            </a:r>
            <a:endParaRPr sz="1500" b="0" i="0" u="none" strike="noStrike" cap="none">
              <a:solidFill>
                <a:schemeClr val="dk1"/>
              </a:solidFill>
              <a:latin typeface="Calibri"/>
              <a:ea typeface="Calibri"/>
              <a:cs typeface="Calibri"/>
              <a:sym typeface="Calibri"/>
            </a:endParaRPr>
          </a:p>
          <a:p>
            <a:pPr marL="342900" marR="0" lvl="0" indent="-241300" algn="l" rtl="0">
              <a:spcBef>
                <a:spcPts val="0"/>
              </a:spcBef>
              <a:spcAft>
                <a:spcPts val="0"/>
              </a:spcAft>
              <a:buClr>
                <a:schemeClr val="dk1"/>
              </a:buClr>
              <a:buSzPts val="1500"/>
              <a:buFont typeface="Arial"/>
              <a:buNone/>
            </a:pPr>
            <a:endParaRPr sz="1500">
              <a:solidFill>
                <a:schemeClr val="dk1"/>
              </a:solidFill>
              <a:latin typeface="Calibri"/>
              <a:ea typeface="Calibri"/>
              <a:cs typeface="Calibri"/>
              <a:sym typeface="Calibri"/>
            </a:endParaRPr>
          </a:p>
          <a:p>
            <a:pPr marL="342900" marR="0" lvl="0" indent="-336550" algn="l" rtl="0">
              <a:spcBef>
                <a:spcPts val="0"/>
              </a:spcBef>
              <a:spcAft>
                <a:spcPts val="0"/>
              </a:spcAft>
              <a:buClr>
                <a:schemeClr val="dk1"/>
              </a:buClr>
              <a:buSzPts val="1500"/>
              <a:buFont typeface="Arial"/>
              <a:buChar char="•"/>
            </a:pPr>
            <a:r>
              <a:rPr lang="en" sz="1500">
                <a:solidFill>
                  <a:schemeClr val="dk1"/>
                </a:solidFill>
                <a:latin typeface="Calibri"/>
                <a:ea typeface="Calibri"/>
                <a:cs typeface="Calibri"/>
                <a:sym typeface="Calibri"/>
              </a:rPr>
              <a:t>Correct name extension (e.g. .bam, .vcf)</a:t>
            </a:r>
            <a:endParaRPr sz="15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Google Shape;476;p53"/>
          <p:cNvSpPr txBox="1">
            <a:spLocks noGrp="1"/>
          </p:cNvSpPr>
          <p:nvPr>
            <p:ph type="body" idx="1"/>
          </p:nvPr>
        </p:nvSpPr>
        <p:spPr>
          <a:xfrm>
            <a:off x="628650" y="1115101"/>
            <a:ext cx="7886700" cy="3517622"/>
          </a:xfrm>
          <a:prstGeom prst="rect">
            <a:avLst/>
          </a:prstGeom>
          <a:noFill/>
          <a:ln>
            <a:noFill/>
          </a:ln>
        </p:spPr>
        <p:txBody>
          <a:bodyPr spcFirstLastPara="1" wrap="square" lIns="68575" tIns="34275" rIns="68575" bIns="34275" anchor="t" anchorCtr="0">
            <a:normAutofit/>
          </a:bodyPr>
          <a:lstStyle/>
          <a:p>
            <a:pPr marL="177800" lvl="0" indent="-38100" algn="l" rtl="0">
              <a:lnSpc>
                <a:spcPct val="90000"/>
              </a:lnSpc>
              <a:spcBef>
                <a:spcPts val="0"/>
              </a:spcBef>
              <a:spcAft>
                <a:spcPts val="0"/>
              </a:spcAft>
              <a:buClr>
                <a:srgbClr val="171616"/>
              </a:buClr>
              <a:buSzPts val="2100"/>
              <a:buNone/>
            </a:pPr>
            <a:endParaRPr/>
          </a:p>
        </p:txBody>
      </p:sp>
      <p:sp>
        <p:nvSpPr>
          <p:cNvPr id="477" name="Google Shape;477;p53"/>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fontScale="90000"/>
          </a:bodyPr>
          <a:lstStyle/>
          <a:p>
            <a:pPr marL="0" lvl="0" indent="0" algn="ctr" rtl="0">
              <a:lnSpc>
                <a:spcPct val="90000"/>
              </a:lnSpc>
              <a:spcBef>
                <a:spcPts val="0"/>
              </a:spcBef>
              <a:spcAft>
                <a:spcPts val="0"/>
              </a:spcAft>
              <a:buClr>
                <a:srgbClr val="171616"/>
              </a:buClr>
              <a:buSzPct val="100000"/>
              <a:buFont typeface="Arial"/>
              <a:buNone/>
            </a:pPr>
            <a:r>
              <a:rPr lang="en" sz="2100"/>
              <a:t>Refined workflow: </a:t>
            </a:r>
            <a:br>
              <a:rPr lang="en" sz="2100"/>
            </a:br>
            <a:r>
              <a:rPr lang="en" sz="2100"/>
              <a:t>GATK best practices workflow for germline short variant discovery </a:t>
            </a:r>
            <a:br>
              <a:rPr lang="en" sz="2100"/>
            </a:br>
            <a:endParaRPr sz="2100"/>
          </a:p>
        </p:txBody>
      </p:sp>
      <p:sp>
        <p:nvSpPr>
          <p:cNvPr id="478" name="Google Shape;478;p53"/>
          <p:cNvSpPr txBox="1"/>
          <p:nvPr/>
        </p:nvSpPr>
        <p:spPr>
          <a:xfrm>
            <a:off x="1520753" y="4706798"/>
            <a:ext cx="6480248" cy="276999"/>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u="sng">
                <a:solidFill>
                  <a:schemeClr val="hlink"/>
                </a:solidFill>
                <a:latin typeface="Calibri"/>
                <a:ea typeface="Calibri"/>
                <a:cs typeface="Calibri"/>
                <a:sym typeface="Calibri"/>
                <a:hlinkClick r:id="rId3"/>
              </a:rPr>
              <a:t>https://software.broadinstitute.org/gatk/best-practices/</a:t>
            </a:r>
            <a:endParaRPr sz="1400">
              <a:solidFill>
                <a:schemeClr val="dk1"/>
              </a:solidFill>
              <a:latin typeface="Calibri"/>
              <a:ea typeface="Calibri"/>
              <a:cs typeface="Calibri"/>
              <a:sym typeface="Calibri"/>
            </a:endParaRPr>
          </a:p>
        </p:txBody>
      </p:sp>
      <p:pic>
        <p:nvPicPr>
          <p:cNvPr id="479" name="Google Shape;479;p53"/>
          <p:cNvPicPr preferRelativeResize="0"/>
          <p:nvPr/>
        </p:nvPicPr>
        <p:blipFill rotWithShape="1">
          <a:blip r:embed="rId4">
            <a:alphaModFix/>
          </a:blip>
          <a:srcRect/>
          <a:stretch/>
        </p:blipFill>
        <p:spPr>
          <a:xfrm>
            <a:off x="1143000" y="1503025"/>
            <a:ext cx="6858000" cy="282415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pic>
        <p:nvPicPr>
          <p:cNvPr id="484" name="Google Shape;484;p54"/>
          <p:cNvPicPr preferRelativeResize="0"/>
          <p:nvPr/>
        </p:nvPicPr>
        <p:blipFill rotWithShape="1">
          <a:blip r:embed="rId3">
            <a:alphaModFix/>
          </a:blip>
          <a:srcRect/>
          <a:stretch/>
        </p:blipFill>
        <p:spPr>
          <a:xfrm>
            <a:off x="324469" y="2449187"/>
            <a:ext cx="3293410" cy="1714114"/>
          </a:xfrm>
          <a:prstGeom prst="rect">
            <a:avLst/>
          </a:prstGeom>
          <a:noFill/>
          <a:ln>
            <a:noFill/>
          </a:ln>
        </p:spPr>
      </p:pic>
      <p:pic>
        <p:nvPicPr>
          <p:cNvPr id="485" name="Google Shape;485;p54"/>
          <p:cNvPicPr preferRelativeResize="0"/>
          <p:nvPr/>
        </p:nvPicPr>
        <p:blipFill rotWithShape="1">
          <a:blip r:embed="rId4">
            <a:alphaModFix/>
          </a:blip>
          <a:srcRect/>
          <a:stretch/>
        </p:blipFill>
        <p:spPr>
          <a:xfrm>
            <a:off x="4691645" y="1033453"/>
            <a:ext cx="2481181" cy="4110047"/>
          </a:xfrm>
          <a:prstGeom prst="rect">
            <a:avLst/>
          </a:prstGeom>
          <a:noFill/>
          <a:ln>
            <a:noFill/>
          </a:ln>
        </p:spPr>
      </p:pic>
      <p:sp>
        <p:nvSpPr>
          <p:cNvPr id="486" name="Google Shape;486;p54"/>
          <p:cNvSpPr txBox="1">
            <a:spLocks noGrp="1"/>
          </p:cNvSpPr>
          <p:nvPr>
            <p:ph type="title"/>
          </p:nvPr>
        </p:nvSpPr>
        <p:spPr>
          <a:xfrm>
            <a:off x="1540565" y="273845"/>
            <a:ext cx="6559826" cy="622596"/>
          </a:xfrm>
          <a:prstGeom prst="rect">
            <a:avLst/>
          </a:prstGeom>
          <a:noFill/>
          <a:ln>
            <a:noFill/>
          </a:ln>
        </p:spPr>
        <p:txBody>
          <a:bodyPr spcFirstLastPara="1" wrap="square" lIns="68575" tIns="34275" rIns="68575" bIns="34275" anchor="ctr" anchorCtr="0">
            <a:normAutofit fontScale="90000"/>
          </a:bodyPr>
          <a:lstStyle/>
          <a:p>
            <a:pPr marL="0" lvl="0" indent="0" algn="ctr" rtl="0">
              <a:lnSpc>
                <a:spcPct val="90000"/>
              </a:lnSpc>
              <a:spcBef>
                <a:spcPts val="0"/>
              </a:spcBef>
              <a:spcAft>
                <a:spcPts val="0"/>
              </a:spcAft>
              <a:buClr>
                <a:srgbClr val="171616"/>
              </a:buClr>
              <a:buSzPct val="100000"/>
              <a:buFont typeface="Arial"/>
              <a:buNone/>
            </a:pPr>
            <a:r>
              <a:rPr lang="en"/>
              <a:t>Nf-core variant calling workflow: Sarek</a:t>
            </a:r>
            <a:endParaRPr/>
          </a:p>
        </p:txBody>
      </p:sp>
      <p:sp>
        <p:nvSpPr>
          <p:cNvPr id="487" name="Google Shape;487;p54"/>
          <p:cNvSpPr txBox="1"/>
          <p:nvPr/>
        </p:nvSpPr>
        <p:spPr>
          <a:xfrm>
            <a:off x="551250" y="4389130"/>
            <a:ext cx="2481181" cy="276999"/>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https://nf-co.re/sarek/3.4.2/</a:t>
            </a:r>
            <a:endParaRPr sz="1100"/>
          </a:p>
        </p:txBody>
      </p:sp>
      <p:sp>
        <p:nvSpPr>
          <p:cNvPr id="488" name="Google Shape;488;p54"/>
          <p:cNvSpPr/>
          <p:nvPr/>
        </p:nvSpPr>
        <p:spPr>
          <a:xfrm>
            <a:off x="7210838" y="1899826"/>
            <a:ext cx="1280779" cy="694403"/>
          </a:xfrm>
          <a:prstGeom prst="roundRect">
            <a:avLst>
              <a:gd name="adj" fmla="val 16667"/>
            </a:avLst>
          </a:prstGeom>
          <a:solidFill>
            <a:schemeClr val="accent3"/>
          </a:solidFill>
          <a:ln w="12700" cap="flat" cmpd="sng">
            <a:solidFill>
              <a:srgbClr val="46541D"/>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r>
              <a:rPr lang="en" sz="1000">
                <a:solidFill>
                  <a:schemeClr val="lt1"/>
                </a:solidFill>
                <a:latin typeface="Calibri"/>
                <a:ea typeface="Calibri"/>
                <a:cs typeface="Calibri"/>
                <a:sym typeface="Calibri"/>
              </a:rPr>
              <a:t>Includes mapping, duplicate marking and quality recalibration</a:t>
            </a:r>
            <a:endParaRPr sz="1000"/>
          </a:p>
        </p:txBody>
      </p:sp>
      <p:sp>
        <p:nvSpPr>
          <p:cNvPr id="489" name="Google Shape;489;p54"/>
          <p:cNvSpPr/>
          <p:nvPr/>
        </p:nvSpPr>
        <p:spPr>
          <a:xfrm>
            <a:off x="7255564" y="3088476"/>
            <a:ext cx="1191327" cy="435536"/>
          </a:xfrm>
          <a:prstGeom prst="roundRect">
            <a:avLst>
              <a:gd name="adj" fmla="val 16667"/>
            </a:avLst>
          </a:prstGeom>
          <a:solidFill>
            <a:schemeClr val="accent3"/>
          </a:solidFill>
          <a:ln w="12700" cap="flat" cmpd="sng">
            <a:solidFill>
              <a:srgbClr val="46541D"/>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r>
              <a:rPr lang="en" sz="1100">
                <a:solidFill>
                  <a:schemeClr val="lt1"/>
                </a:solidFill>
                <a:latin typeface="Calibri"/>
                <a:ea typeface="Calibri"/>
                <a:cs typeface="Calibri"/>
                <a:sym typeface="Calibri"/>
              </a:rPr>
              <a:t>Variant caller(s) can be chosen</a:t>
            </a:r>
            <a:endParaRPr sz="1100"/>
          </a:p>
        </p:txBody>
      </p:sp>
      <p:cxnSp>
        <p:nvCxnSpPr>
          <p:cNvPr id="490" name="Google Shape;490;p54"/>
          <p:cNvCxnSpPr/>
          <p:nvPr/>
        </p:nvCxnSpPr>
        <p:spPr>
          <a:xfrm>
            <a:off x="6973550" y="3399773"/>
            <a:ext cx="282013" cy="0"/>
          </a:xfrm>
          <a:prstGeom prst="straightConnector1">
            <a:avLst/>
          </a:prstGeom>
          <a:noFill/>
          <a:ln w="9525" cap="flat" cmpd="sng">
            <a:solidFill>
              <a:schemeClr val="accent1"/>
            </a:solidFill>
            <a:prstDash val="solid"/>
            <a:miter lim="800000"/>
            <a:headEnd type="none" w="sm" len="sm"/>
            <a:tailEnd type="none" w="sm" len="sm"/>
          </a:ln>
        </p:spPr>
      </p:cxnSp>
      <p:sp>
        <p:nvSpPr>
          <p:cNvPr id="491" name="Google Shape;491;p54"/>
          <p:cNvSpPr/>
          <p:nvPr/>
        </p:nvSpPr>
        <p:spPr>
          <a:xfrm>
            <a:off x="7255564" y="4230593"/>
            <a:ext cx="1280779" cy="435536"/>
          </a:xfrm>
          <a:prstGeom prst="roundRect">
            <a:avLst>
              <a:gd name="adj" fmla="val 16667"/>
            </a:avLst>
          </a:prstGeom>
          <a:solidFill>
            <a:schemeClr val="accent3"/>
          </a:solidFill>
          <a:ln w="12700" cap="flat" cmpd="sng">
            <a:solidFill>
              <a:srgbClr val="46541D"/>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r>
              <a:rPr lang="en" sz="1000">
                <a:solidFill>
                  <a:schemeClr val="lt1"/>
                </a:solidFill>
                <a:latin typeface="Calibri"/>
                <a:ea typeface="Calibri"/>
                <a:cs typeface="Calibri"/>
                <a:sym typeface="Calibri"/>
              </a:rPr>
              <a:t>Annotations, e.g. gene, and dbSNP ID</a:t>
            </a:r>
            <a:endParaRPr sz="1000"/>
          </a:p>
        </p:txBody>
      </p:sp>
      <p:cxnSp>
        <p:nvCxnSpPr>
          <p:cNvPr id="492" name="Google Shape;492;p54"/>
          <p:cNvCxnSpPr>
            <a:endCxn id="491" idx="1"/>
          </p:cNvCxnSpPr>
          <p:nvPr/>
        </p:nvCxnSpPr>
        <p:spPr>
          <a:xfrm>
            <a:off x="6973564" y="4428561"/>
            <a:ext cx="282000" cy="19800"/>
          </a:xfrm>
          <a:prstGeom prst="straightConnector1">
            <a:avLst/>
          </a:prstGeom>
          <a:noFill/>
          <a:ln w="9525" cap="flat" cmpd="sng">
            <a:solidFill>
              <a:schemeClr val="accent1"/>
            </a:solidFill>
            <a:prstDash val="solid"/>
            <a:miter lim="800000"/>
            <a:headEnd type="none" w="sm" len="sm"/>
            <a:tailEnd type="none" w="sm" len="sm"/>
          </a:ln>
        </p:spPr>
      </p:cxnSp>
      <p:sp>
        <p:nvSpPr>
          <p:cNvPr id="493" name="Google Shape;493;p54"/>
          <p:cNvSpPr txBox="1"/>
          <p:nvPr/>
        </p:nvSpPr>
        <p:spPr>
          <a:xfrm>
            <a:off x="268355" y="1078277"/>
            <a:ext cx="4840357" cy="900247"/>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800">
                <a:solidFill>
                  <a:schemeClr val="dk1"/>
                </a:solidFill>
                <a:latin typeface="Calibri"/>
                <a:ea typeface="Calibri"/>
                <a:cs typeface="Calibri"/>
                <a:sym typeface="Calibri"/>
              </a:rPr>
              <a:t>All steps in the GATK best-practises (germline variant calling) have been combined in the commonly used pipeline nf-core/sarek</a:t>
            </a:r>
            <a:endParaRPr sz="1100"/>
          </a:p>
        </p:txBody>
      </p:sp>
      <p:cxnSp>
        <p:nvCxnSpPr>
          <p:cNvPr id="494" name="Google Shape;494;p54"/>
          <p:cNvCxnSpPr/>
          <p:nvPr/>
        </p:nvCxnSpPr>
        <p:spPr>
          <a:xfrm rot="10800000" flipH="1">
            <a:off x="6959895" y="2356357"/>
            <a:ext cx="250943" cy="10629"/>
          </a:xfrm>
          <a:prstGeom prst="straightConnector1">
            <a:avLst/>
          </a:prstGeom>
          <a:noFill/>
          <a:ln w="9525" cap="flat" cmpd="sng">
            <a:solidFill>
              <a:schemeClr val="accent1"/>
            </a:solidFill>
            <a:prstDash val="solid"/>
            <a:miter lim="800000"/>
            <a:headEnd type="none" w="sm" len="sm"/>
            <a:tailEnd type="none" w="sm" len="sm"/>
          </a:ln>
        </p:spPr>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p55"/>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The lab: Lactose tolerance</a:t>
            </a:r>
            <a:endParaRPr/>
          </a:p>
        </p:txBody>
      </p:sp>
      <p:pic>
        <p:nvPicPr>
          <p:cNvPr id="501" name="Google Shape;501;p55" descr="lactase.png"/>
          <p:cNvPicPr preferRelativeResize="0"/>
          <p:nvPr/>
        </p:nvPicPr>
        <p:blipFill rotWithShape="1">
          <a:blip r:embed="rId3">
            <a:alphaModFix/>
          </a:blip>
          <a:srcRect/>
          <a:stretch/>
        </p:blipFill>
        <p:spPr>
          <a:xfrm>
            <a:off x="750404" y="1351722"/>
            <a:ext cx="3518450" cy="1311964"/>
          </a:xfrm>
          <a:prstGeom prst="rect">
            <a:avLst/>
          </a:prstGeom>
          <a:noFill/>
          <a:ln>
            <a:noFill/>
          </a:ln>
        </p:spPr>
      </p:pic>
      <p:sp>
        <p:nvSpPr>
          <p:cNvPr id="502" name="Google Shape;502;p55"/>
          <p:cNvSpPr txBox="1"/>
          <p:nvPr/>
        </p:nvSpPr>
        <p:spPr>
          <a:xfrm>
            <a:off x="750404" y="2857150"/>
            <a:ext cx="3647663" cy="1523494"/>
          </a:xfrm>
          <a:prstGeom prst="rect">
            <a:avLst/>
          </a:prstGeom>
          <a:solidFill>
            <a:srgbClr val="B3D7DB"/>
          </a:solidFill>
          <a:ln>
            <a:noFill/>
          </a:ln>
        </p:spPr>
        <p:txBody>
          <a:bodyPr spcFirstLastPara="1" wrap="square" lIns="68575" tIns="34275" rIns="68575" bIns="34275" anchor="t" anchorCtr="0">
            <a:spAutoFit/>
          </a:bodyPr>
          <a:lstStyle/>
          <a:p>
            <a:pPr marL="215900" marR="0" lvl="0" indent="-215900" algn="l" rtl="0">
              <a:spcBef>
                <a:spcPts val="0"/>
              </a:spcBef>
              <a:spcAft>
                <a:spcPts val="0"/>
              </a:spcAft>
              <a:buClr>
                <a:schemeClr val="dk1"/>
              </a:buClr>
              <a:buSzPts val="1400"/>
              <a:buFont typeface="Arial"/>
              <a:buChar char="•"/>
            </a:pPr>
            <a:r>
              <a:rPr lang="en" sz="1400">
                <a:solidFill>
                  <a:schemeClr val="dk1"/>
                </a:solidFill>
                <a:latin typeface="Calibri"/>
                <a:ea typeface="Calibri"/>
                <a:cs typeface="Calibri"/>
                <a:sym typeface="Calibri"/>
              </a:rPr>
              <a:t>All mammals produce lactase as infants, but some humans produce lactase also in adulthood </a:t>
            </a:r>
            <a:endParaRPr sz="1100"/>
          </a:p>
          <a:p>
            <a:pPr marL="215900" marR="0" lvl="0" indent="-215900" algn="l" rtl="0">
              <a:spcBef>
                <a:spcPts val="0"/>
              </a:spcBef>
              <a:spcAft>
                <a:spcPts val="0"/>
              </a:spcAft>
              <a:buClr>
                <a:schemeClr val="dk1"/>
              </a:buClr>
              <a:buSzPts val="1400"/>
              <a:buFont typeface="Arial"/>
              <a:buChar char="•"/>
            </a:pPr>
            <a:r>
              <a:rPr lang="en" sz="1400">
                <a:solidFill>
                  <a:schemeClr val="dk1"/>
                </a:solidFill>
                <a:latin typeface="Calibri"/>
                <a:ea typeface="Calibri"/>
                <a:cs typeface="Calibri"/>
                <a:sym typeface="Calibri"/>
              </a:rPr>
              <a:t>A genetic variant upstream of the </a:t>
            </a:r>
            <a:r>
              <a:rPr lang="en" sz="1400" i="1">
                <a:solidFill>
                  <a:schemeClr val="dk1"/>
                </a:solidFill>
                <a:latin typeface="Calibri"/>
                <a:ea typeface="Calibri"/>
                <a:cs typeface="Calibri"/>
                <a:sym typeface="Calibri"/>
              </a:rPr>
              <a:t>LCT</a:t>
            </a:r>
            <a:r>
              <a:rPr lang="en" sz="1400">
                <a:solidFill>
                  <a:schemeClr val="dk1"/>
                </a:solidFill>
                <a:latin typeface="Calibri"/>
                <a:ea typeface="Calibri"/>
                <a:cs typeface="Calibri"/>
                <a:sym typeface="Calibri"/>
              </a:rPr>
              <a:t> gene leads to the lactase persistent phenotype (lactose tolerance)</a:t>
            </a:r>
            <a:br>
              <a:rPr lang="en" sz="1400">
                <a:solidFill>
                  <a:schemeClr val="dk1"/>
                </a:solidFill>
                <a:latin typeface="Calibri"/>
                <a:ea typeface="Calibri"/>
                <a:cs typeface="Calibri"/>
                <a:sym typeface="Calibri"/>
              </a:rPr>
            </a:br>
            <a:endParaRPr sz="1400">
              <a:solidFill>
                <a:schemeClr val="dk1"/>
              </a:solidFill>
              <a:latin typeface="Calibri"/>
              <a:ea typeface="Calibri"/>
              <a:cs typeface="Calibri"/>
              <a:sym typeface="Calibri"/>
            </a:endParaRPr>
          </a:p>
        </p:txBody>
      </p:sp>
      <p:pic>
        <p:nvPicPr>
          <p:cNvPr id="503" name="Google Shape;503;p55"/>
          <p:cNvPicPr preferRelativeResize="0"/>
          <p:nvPr/>
        </p:nvPicPr>
        <p:blipFill rotWithShape="1">
          <a:blip r:embed="rId4">
            <a:alphaModFix/>
          </a:blip>
          <a:srcRect/>
          <a:stretch/>
        </p:blipFill>
        <p:spPr>
          <a:xfrm>
            <a:off x="5009322" y="1351722"/>
            <a:ext cx="3200400" cy="301085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sp>
        <p:nvSpPr>
          <p:cNvPr id="509" name="Google Shape;509;p56"/>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Data</a:t>
            </a:r>
            <a:endParaRPr/>
          </a:p>
        </p:txBody>
      </p:sp>
      <p:pic>
        <p:nvPicPr>
          <p:cNvPr id="510" name="Google Shape;510;p56"/>
          <p:cNvPicPr preferRelativeResize="0"/>
          <p:nvPr/>
        </p:nvPicPr>
        <p:blipFill rotWithShape="1">
          <a:blip r:embed="rId3">
            <a:alphaModFix/>
          </a:blip>
          <a:srcRect/>
          <a:stretch/>
        </p:blipFill>
        <p:spPr>
          <a:xfrm>
            <a:off x="1149500" y="1211140"/>
            <a:ext cx="2295817" cy="2971742"/>
          </a:xfrm>
          <a:prstGeom prst="rect">
            <a:avLst/>
          </a:prstGeom>
          <a:noFill/>
          <a:ln>
            <a:noFill/>
          </a:ln>
        </p:spPr>
      </p:pic>
      <p:sp>
        <p:nvSpPr>
          <p:cNvPr id="511" name="Google Shape;511;p56"/>
          <p:cNvSpPr txBox="1"/>
          <p:nvPr/>
        </p:nvSpPr>
        <p:spPr>
          <a:xfrm>
            <a:off x="3925600" y="2151557"/>
            <a:ext cx="4404675" cy="2031325"/>
          </a:xfrm>
          <a:prstGeom prst="rect">
            <a:avLst/>
          </a:prstGeom>
          <a:noFill/>
          <a:ln>
            <a:noFill/>
          </a:ln>
        </p:spPr>
        <p:txBody>
          <a:bodyPr spcFirstLastPara="1" wrap="square" lIns="68575" tIns="34275" rIns="68575" bIns="34275" anchor="t" anchorCtr="0">
            <a:spAutoFit/>
          </a:bodyPr>
          <a:lstStyle/>
          <a:p>
            <a:pPr marL="254000" marR="0" lvl="0" indent="-254000" algn="l" rtl="0">
              <a:spcBef>
                <a:spcPts val="0"/>
              </a:spcBef>
              <a:spcAft>
                <a:spcPts val="0"/>
              </a:spcAft>
              <a:buClr>
                <a:schemeClr val="dk1"/>
              </a:buClr>
              <a:buSzPts val="1800"/>
              <a:buFont typeface="Arial"/>
              <a:buChar char="•"/>
            </a:pPr>
            <a:r>
              <a:rPr lang="en" sz="1800">
                <a:solidFill>
                  <a:schemeClr val="dk1"/>
                </a:solidFill>
                <a:latin typeface="Calibri"/>
                <a:ea typeface="Calibri"/>
                <a:cs typeface="Calibri"/>
                <a:sym typeface="Calibri"/>
              </a:rPr>
              <a:t>3 samples (from 1000 genomes)</a:t>
            </a:r>
            <a:endParaRPr sz="1100"/>
          </a:p>
          <a:p>
            <a:pPr marL="254000" marR="0" lvl="0" indent="-254000" algn="l" rtl="0">
              <a:spcBef>
                <a:spcPts val="0"/>
              </a:spcBef>
              <a:spcAft>
                <a:spcPts val="0"/>
              </a:spcAft>
              <a:buClr>
                <a:schemeClr val="dk1"/>
              </a:buClr>
              <a:buSzPts val="1800"/>
              <a:buFont typeface="Arial"/>
              <a:buChar char="•"/>
            </a:pPr>
            <a:r>
              <a:rPr lang="en" sz="1800">
                <a:solidFill>
                  <a:schemeClr val="dk1"/>
                </a:solidFill>
                <a:latin typeface="Calibri"/>
                <a:ea typeface="Calibri"/>
                <a:cs typeface="Calibri"/>
                <a:sym typeface="Calibri"/>
              </a:rPr>
              <a:t>Low coverage WGS data </a:t>
            </a:r>
            <a:endParaRPr sz="1100"/>
          </a:p>
          <a:p>
            <a:pPr marL="254000" marR="0" lvl="0" indent="-254000" algn="l" rtl="0">
              <a:spcBef>
                <a:spcPts val="0"/>
              </a:spcBef>
              <a:spcAft>
                <a:spcPts val="0"/>
              </a:spcAft>
              <a:buClr>
                <a:schemeClr val="dk1"/>
              </a:buClr>
              <a:buSzPts val="1800"/>
              <a:buFont typeface="Arial"/>
              <a:buChar char="•"/>
            </a:pPr>
            <a:r>
              <a:rPr lang="en" sz="1800">
                <a:solidFill>
                  <a:schemeClr val="dk1"/>
                </a:solidFill>
                <a:latin typeface="Calibri"/>
                <a:ea typeface="Calibri"/>
                <a:cs typeface="Calibri"/>
                <a:sym typeface="Calibri"/>
              </a:rPr>
              <a:t>Small region on chromosome 2</a:t>
            </a:r>
            <a:endParaRPr sz="1100"/>
          </a:p>
          <a:p>
            <a:pPr marL="215900" marR="0" lvl="0" indent="-10160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 sz="1200">
                <a:solidFill>
                  <a:schemeClr val="dk1"/>
                </a:solidFill>
                <a:latin typeface="Calibri"/>
                <a:ea typeface="Calibri"/>
                <a:cs typeface="Calibri"/>
                <a:sym typeface="Calibri"/>
              </a:rPr>
              <a:t>About the samples: </a:t>
            </a:r>
            <a:endParaRPr sz="1100"/>
          </a:p>
          <a:p>
            <a:pPr marL="0" marR="0" lvl="0" indent="0" algn="l" rtl="0">
              <a:spcBef>
                <a:spcPts val="0"/>
              </a:spcBef>
              <a:spcAft>
                <a:spcPts val="0"/>
              </a:spcAft>
              <a:buNone/>
            </a:pPr>
            <a:r>
              <a:rPr lang="en" sz="1200">
                <a:solidFill>
                  <a:schemeClr val="dk1"/>
                </a:solidFill>
                <a:latin typeface="Calibri"/>
                <a:ea typeface="Calibri"/>
                <a:cs typeface="Calibri"/>
                <a:sym typeface="Calibri"/>
              </a:rPr>
              <a:t>https://www.internationalgenome.org/data-portal/sample</a:t>
            </a:r>
            <a:endParaRPr sz="1100"/>
          </a:p>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16"/>
        <p:cNvGrpSpPr/>
        <p:nvPr/>
      </p:nvGrpSpPr>
      <p:grpSpPr>
        <a:xfrm>
          <a:off x="0" y="0"/>
          <a:ext cx="0" cy="0"/>
          <a:chOff x="0" y="0"/>
          <a:chExt cx="0" cy="0"/>
        </a:xfrm>
      </p:grpSpPr>
      <p:sp>
        <p:nvSpPr>
          <p:cNvPr id="517" name="Google Shape;517;p57"/>
          <p:cNvSpPr txBox="1">
            <a:spLocks noGrp="1"/>
          </p:cNvSpPr>
          <p:nvPr>
            <p:ph type="body" idx="1"/>
          </p:nvPr>
        </p:nvSpPr>
        <p:spPr>
          <a:xfrm>
            <a:off x="1448943" y="1568814"/>
            <a:ext cx="7291820" cy="2840291"/>
          </a:xfrm>
          <a:prstGeom prst="rect">
            <a:avLst/>
          </a:prstGeom>
          <a:noFill/>
          <a:ln>
            <a:noFill/>
          </a:ln>
        </p:spPr>
        <p:txBody>
          <a:bodyPr spcFirstLastPara="1" wrap="square" lIns="68575" tIns="34275" rIns="68575" bIns="34275" anchor="t" anchorCtr="0">
            <a:normAutofit/>
          </a:bodyPr>
          <a:lstStyle/>
          <a:p>
            <a:pPr marL="177800" lvl="0" indent="-171450" algn="l" rtl="0">
              <a:lnSpc>
                <a:spcPct val="90000"/>
              </a:lnSpc>
              <a:spcBef>
                <a:spcPts val="0"/>
              </a:spcBef>
              <a:spcAft>
                <a:spcPts val="0"/>
              </a:spcAft>
              <a:buClr>
                <a:srgbClr val="171616"/>
              </a:buClr>
              <a:buSzPts val="2100"/>
              <a:buFont typeface="Noto Sans Symbols"/>
              <a:buChar char="▪"/>
            </a:pPr>
            <a:r>
              <a:rPr lang="en">
                <a:latin typeface="Calibri"/>
                <a:ea typeface="Calibri"/>
                <a:cs typeface="Calibri"/>
                <a:sym typeface="Calibri"/>
              </a:rPr>
              <a:t>Part1: Basic variant calling for one sample</a:t>
            </a:r>
            <a:endParaRPr/>
          </a:p>
          <a:p>
            <a:pPr marL="177800" lvl="0" indent="-171450" algn="l" rtl="0">
              <a:lnSpc>
                <a:spcPct val="90000"/>
              </a:lnSpc>
              <a:spcBef>
                <a:spcPts val="800"/>
              </a:spcBef>
              <a:spcAft>
                <a:spcPts val="0"/>
              </a:spcAft>
              <a:buClr>
                <a:srgbClr val="171616"/>
              </a:buClr>
              <a:buSzPts val="2100"/>
              <a:buFont typeface="Noto Sans Symbols"/>
              <a:buChar char="▪"/>
            </a:pPr>
            <a:r>
              <a:rPr lang="en">
                <a:latin typeface="Calibri"/>
                <a:ea typeface="Calibri"/>
                <a:cs typeface="Calibri"/>
                <a:sym typeface="Calibri"/>
              </a:rPr>
              <a:t>Part2: Variant calling in cohort (multiple samples)</a:t>
            </a:r>
            <a:endParaRPr/>
          </a:p>
          <a:p>
            <a:pPr marL="177800" lvl="0" indent="-171450" algn="l" rtl="0">
              <a:lnSpc>
                <a:spcPct val="90000"/>
              </a:lnSpc>
              <a:spcBef>
                <a:spcPts val="800"/>
              </a:spcBef>
              <a:spcAft>
                <a:spcPts val="0"/>
              </a:spcAft>
              <a:buClr>
                <a:srgbClr val="171616"/>
              </a:buClr>
              <a:buSzPts val="2100"/>
              <a:buFont typeface="Noto Sans Symbols"/>
              <a:buChar char="▪"/>
            </a:pPr>
            <a:r>
              <a:rPr lang="en">
                <a:latin typeface="Calibri"/>
                <a:ea typeface="Calibri"/>
                <a:cs typeface="Calibri"/>
                <a:sym typeface="Calibri"/>
              </a:rPr>
              <a:t>Part3: Write a bash script</a:t>
            </a:r>
            <a:endParaRPr/>
          </a:p>
          <a:p>
            <a:pPr marL="177800" lvl="0" indent="-171450" algn="l" rtl="0">
              <a:lnSpc>
                <a:spcPct val="90000"/>
              </a:lnSpc>
              <a:spcBef>
                <a:spcPts val="800"/>
              </a:spcBef>
              <a:spcAft>
                <a:spcPts val="0"/>
              </a:spcAft>
              <a:buClr>
                <a:srgbClr val="171616"/>
              </a:buClr>
              <a:buSzPts val="2100"/>
              <a:buFont typeface="Noto Sans Symbols"/>
              <a:buChar char="▪"/>
            </a:pPr>
            <a:r>
              <a:rPr lang="en">
                <a:latin typeface="Calibri"/>
                <a:ea typeface="Calibri"/>
                <a:cs typeface="Calibri"/>
                <a:sym typeface="Calibri"/>
              </a:rPr>
              <a:t>Extra material (part4): GATK Best practices</a:t>
            </a:r>
            <a:endParaRPr/>
          </a:p>
        </p:txBody>
      </p:sp>
      <p:sp>
        <p:nvSpPr>
          <p:cNvPr id="518" name="Google Shape;518;p57"/>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Overview of lab</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58"/>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2100"/>
              <a:buFont typeface="Arial"/>
              <a:buNone/>
            </a:pPr>
            <a:r>
              <a:rPr lang="en" sz="2100"/>
              <a:t>Part1: Basic Variant Calling in one sample</a:t>
            </a:r>
            <a:endParaRPr/>
          </a:p>
        </p:txBody>
      </p:sp>
      <p:sp>
        <p:nvSpPr>
          <p:cNvPr id="524" name="Google Shape;524;p58"/>
          <p:cNvSpPr txBox="1"/>
          <p:nvPr/>
        </p:nvSpPr>
        <p:spPr>
          <a:xfrm>
            <a:off x="5675074" y="1382950"/>
            <a:ext cx="1108200" cy="2847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FASTQ files</a:t>
            </a:r>
            <a:endParaRPr sz="1200"/>
          </a:p>
        </p:txBody>
      </p:sp>
      <p:sp>
        <p:nvSpPr>
          <p:cNvPr id="525" name="Google Shape;525;p58"/>
          <p:cNvSpPr txBox="1"/>
          <p:nvPr/>
        </p:nvSpPr>
        <p:spPr>
          <a:xfrm>
            <a:off x="5710476" y="3071625"/>
            <a:ext cx="912300" cy="2847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BAM file</a:t>
            </a:r>
            <a:endParaRPr sz="1100"/>
          </a:p>
        </p:txBody>
      </p:sp>
      <p:sp>
        <p:nvSpPr>
          <p:cNvPr id="526" name="Google Shape;526;p58"/>
          <p:cNvSpPr txBox="1"/>
          <p:nvPr/>
        </p:nvSpPr>
        <p:spPr>
          <a:xfrm>
            <a:off x="5745878" y="4258250"/>
            <a:ext cx="1010100" cy="2847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VCF file</a:t>
            </a:r>
            <a:endParaRPr sz="1100"/>
          </a:p>
        </p:txBody>
      </p:sp>
      <p:grpSp>
        <p:nvGrpSpPr>
          <p:cNvPr id="527" name="Google Shape;527;p58"/>
          <p:cNvGrpSpPr/>
          <p:nvPr/>
        </p:nvGrpSpPr>
        <p:grpSpPr>
          <a:xfrm>
            <a:off x="3864981" y="1213291"/>
            <a:ext cx="1186382" cy="3466973"/>
            <a:chOff x="1556966" y="593"/>
            <a:chExt cx="1581843" cy="4622630"/>
          </a:xfrm>
        </p:grpSpPr>
        <p:sp>
          <p:nvSpPr>
            <p:cNvPr id="528" name="Google Shape;528;p58"/>
            <p:cNvSpPr/>
            <p:nvPr/>
          </p:nvSpPr>
          <p:spPr>
            <a:xfrm>
              <a:off x="1556966" y="593"/>
              <a:ext cx="1536889" cy="694639"/>
            </a:xfrm>
            <a:prstGeom prst="roundRect">
              <a:avLst>
                <a:gd name="adj" fmla="val 10000"/>
              </a:avLst>
            </a:prstGeom>
            <a:no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529" name="Google Shape;529;p58"/>
            <p:cNvSpPr txBox="1"/>
            <p:nvPr/>
          </p:nvSpPr>
          <p:spPr>
            <a:xfrm>
              <a:off x="1577311" y="20938"/>
              <a:ext cx="1496199" cy="653949"/>
            </a:xfrm>
            <a:prstGeom prst="rect">
              <a:avLst/>
            </a:prstGeom>
            <a:noFill/>
            <a:ln>
              <a:noFill/>
            </a:ln>
          </p:spPr>
          <p:txBody>
            <a:bodyPr spcFirstLastPara="1" wrap="square" lIns="42875" tIns="42875" rIns="42875" bIns="42875" anchor="ctr" anchorCtr="0">
              <a:noAutofit/>
            </a:bodyPr>
            <a:lstStyle/>
            <a:p>
              <a:pPr marL="0" marR="0" lvl="0" indent="0" algn="ctr" rtl="0">
                <a:lnSpc>
                  <a:spcPct val="90000"/>
                </a:lnSpc>
                <a:spcBef>
                  <a:spcPts val="0"/>
                </a:spcBef>
                <a:spcAft>
                  <a:spcPts val="0"/>
                </a:spcAft>
                <a:buClr>
                  <a:schemeClr val="lt1"/>
                </a:buClr>
                <a:buSzPts val="1100"/>
                <a:buFont typeface="Calibri"/>
                <a:buNone/>
              </a:pPr>
              <a:r>
                <a:rPr lang="en" sz="1100" b="0" i="0" u="none">
                  <a:solidFill>
                    <a:schemeClr val="dk1"/>
                  </a:solidFill>
                  <a:latin typeface="Calibri"/>
                  <a:ea typeface="Calibri"/>
                  <a:cs typeface="Calibri"/>
                  <a:sym typeface="Calibri"/>
                </a:rPr>
                <a:t>HG00097</a:t>
              </a:r>
              <a:r>
                <a:rPr lang="en" sz="1100" b="0">
                  <a:solidFill>
                    <a:schemeClr val="dk1"/>
                  </a:solidFill>
                  <a:latin typeface="Calibri"/>
                  <a:ea typeface="Calibri"/>
                  <a:cs typeface="Calibri"/>
                  <a:sym typeface="Calibri"/>
                </a:rPr>
                <a:t>_1.fastq</a:t>
              </a:r>
              <a:endParaRPr sz="1100">
                <a:solidFill>
                  <a:schemeClr val="dk1"/>
                </a:solidFill>
              </a:endParaRPr>
            </a:p>
            <a:p>
              <a:pPr marL="0" marR="0" lvl="0" indent="0" algn="ctr" rtl="0">
                <a:lnSpc>
                  <a:spcPct val="90000"/>
                </a:lnSpc>
                <a:spcBef>
                  <a:spcPts val="400"/>
                </a:spcBef>
                <a:spcAft>
                  <a:spcPts val="0"/>
                </a:spcAft>
                <a:buClr>
                  <a:schemeClr val="lt1"/>
                </a:buClr>
                <a:buSzPts val="1100"/>
                <a:buFont typeface="Calibri"/>
                <a:buNone/>
              </a:pPr>
              <a:r>
                <a:rPr lang="en" sz="1100" b="0" i="0" u="none">
                  <a:solidFill>
                    <a:schemeClr val="dk1"/>
                  </a:solidFill>
                  <a:latin typeface="Calibri"/>
                  <a:ea typeface="Calibri"/>
                  <a:cs typeface="Calibri"/>
                  <a:sym typeface="Calibri"/>
                </a:rPr>
                <a:t>HG00097</a:t>
              </a:r>
              <a:r>
                <a:rPr lang="en" sz="1100" b="0">
                  <a:solidFill>
                    <a:schemeClr val="dk1"/>
                  </a:solidFill>
                  <a:latin typeface="Calibri"/>
                  <a:ea typeface="Calibri"/>
                  <a:cs typeface="Calibri"/>
                  <a:sym typeface="Calibri"/>
                </a:rPr>
                <a:t>_2.fastq</a:t>
              </a:r>
              <a:endParaRPr sz="1100">
                <a:solidFill>
                  <a:schemeClr val="dk1"/>
                </a:solidFill>
              </a:endParaRPr>
            </a:p>
          </p:txBody>
        </p:sp>
        <p:sp>
          <p:nvSpPr>
            <p:cNvPr id="530" name="Google Shape;530;p58"/>
            <p:cNvSpPr/>
            <p:nvPr/>
          </p:nvSpPr>
          <p:spPr>
            <a:xfrm rot="5400000">
              <a:off x="2195166" y="712598"/>
              <a:ext cx="260489" cy="312587"/>
            </a:xfrm>
            <a:prstGeom prst="rightArrow">
              <a:avLst>
                <a:gd name="adj1" fmla="val 60000"/>
                <a:gd name="adj2" fmla="val 50000"/>
              </a:avLst>
            </a:prstGeom>
            <a:solidFill>
              <a:srgbClr val="D0DFAD"/>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531" name="Google Shape;531;p58"/>
            <p:cNvSpPr txBox="1"/>
            <p:nvPr/>
          </p:nvSpPr>
          <p:spPr>
            <a:xfrm>
              <a:off x="2231635" y="738647"/>
              <a:ext cx="187553" cy="182342"/>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900"/>
                <a:buFont typeface="Calibri"/>
                <a:buNone/>
              </a:pPr>
              <a:endParaRPr sz="900">
                <a:solidFill>
                  <a:schemeClr val="dk1"/>
                </a:solidFill>
                <a:latin typeface="Calibri"/>
                <a:ea typeface="Calibri"/>
                <a:cs typeface="Calibri"/>
                <a:sym typeface="Calibri"/>
              </a:endParaRPr>
            </a:p>
          </p:txBody>
        </p:sp>
        <p:sp>
          <p:nvSpPr>
            <p:cNvPr id="532" name="Google Shape;532;p58"/>
            <p:cNvSpPr/>
            <p:nvPr/>
          </p:nvSpPr>
          <p:spPr>
            <a:xfrm>
              <a:off x="1556966" y="1042552"/>
              <a:ext cx="1536889" cy="694639"/>
            </a:xfrm>
            <a:prstGeom prst="roundRect">
              <a:avLst>
                <a:gd name="adj" fmla="val 10000"/>
              </a:avLst>
            </a:prstGeom>
            <a:solidFill>
              <a:schemeClr val="accent1"/>
            </a:solidFill>
            <a:ln w="12700" cap="flat" cmpd="sng">
              <a:solidFill>
                <a:srgbClr val="96B440"/>
              </a:solidFill>
              <a:prstDash val="solid"/>
              <a:miter lim="800000"/>
              <a:headEnd type="none" w="sm" len="sm"/>
              <a:tailEnd type="none" w="sm" len="sm"/>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533" name="Google Shape;533;p58"/>
            <p:cNvSpPr txBox="1"/>
            <p:nvPr/>
          </p:nvSpPr>
          <p:spPr>
            <a:xfrm>
              <a:off x="1577311" y="1062897"/>
              <a:ext cx="1496199" cy="653949"/>
            </a:xfrm>
            <a:prstGeom prst="rect">
              <a:avLst/>
            </a:prstGeom>
            <a:noFill/>
            <a:ln>
              <a:noFill/>
            </a:ln>
          </p:spPr>
          <p:txBody>
            <a:bodyPr spcFirstLastPara="1" wrap="square" lIns="42875" tIns="42875" rIns="42875" bIns="42875" anchor="ctr" anchorCtr="0">
              <a:noAutofit/>
            </a:bodyPr>
            <a:lstStyle/>
            <a:p>
              <a:pPr marL="0" marR="0" lvl="0" indent="0" algn="ctr" rtl="0">
                <a:lnSpc>
                  <a:spcPct val="90000"/>
                </a:lnSpc>
                <a:spcBef>
                  <a:spcPts val="0"/>
                </a:spcBef>
                <a:spcAft>
                  <a:spcPts val="0"/>
                </a:spcAft>
                <a:buClr>
                  <a:schemeClr val="lt1"/>
                </a:buClr>
                <a:buSzPts val="1100"/>
                <a:buFont typeface="Calibri"/>
                <a:buNone/>
              </a:pPr>
              <a:r>
                <a:rPr lang="en" sz="1100">
                  <a:solidFill>
                    <a:schemeClr val="dk1"/>
                  </a:solidFill>
                  <a:latin typeface="Calibri"/>
                  <a:ea typeface="Calibri"/>
                  <a:cs typeface="Calibri"/>
                  <a:sym typeface="Calibri"/>
                </a:rPr>
                <a:t>BWA mem</a:t>
              </a:r>
              <a:endParaRPr sz="1100">
                <a:solidFill>
                  <a:schemeClr val="dk1"/>
                </a:solidFill>
              </a:endParaRPr>
            </a:p>
          </p:txBody>
        </p:sp>
        <p:sp>
          <p:nvSpPr>
            <p:cNvPr id="534" name="Google Shape;534;p58"/>
            <p:cNvSpPr/>
            <p:nvPr/>
          </p:nvSpPr>
          <p:spPr>
            <a:xfrm rot="5400000">
              <a:off x="2195166" y="1754557"/>
              <a:ext cx="260489" cy="312587"/>
            </a:xfrm>
            <a:prstGeom prst="rightArrow">
              <a:avLst>
                <a:gd name="adj1" fmla="val 60000"/>
                <a:gd name="adj2" fmla="val 50000"/>
              </a:avLst>
            </a:prstGeom>
            <a:solidFill>
              <a:srgbClr val="D0DFAD"/>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535" name="Google Shape;535;p58"/>
            <p:cNvSpPr txBox="1"/>
            <p:nvPr/>
          </p:nvSpPr>
          <p:spPr>
            <a:xfrm>
              <a:off x="2231635" y="1780606"/>
              <a:ext cx="187553" cy="182342"/>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900"/>
                <a:buFont typeface="Calibri"/>
                <a:buNone/>
              </a:pPr>
              <a:endParaRPr sz="900">
                <a:solidFill>
                  <a:schemeClr val="dk1"/>
                </a:solidFill>
                <a:latin typeface="Calibri"/>
                <a:ea typeface="Calibri"/>
                <a:cs typeface="Calibri"/>
                <a:sym typeface="Calibri"/>
              </a:endParaRPr>
            </a:p>
          </p:txBody>
        </p:sp>
        <p:sp>
          <p:nvSpPr>
            <p:cNvPr id="536" name="Google Shape;536;p58"/>
            <p:cNvSpPr/>
            <p:nvPr/>
          </p:nvSpPr>
          <p:spPr>
            <a:xfrm>
              <a:off x="1556966" y="2084511"/>
              <a:ext cx="1536889" cy="694639"/>
            </a:xfrm>
            <a:prstGeom prst="roundRect">
              <a:avLst>
                <a:gd name="adj" fmla="val 10000"/>
              </a:avLst>
            </a:prstGeom>
            <a:solidFill>
              <a:schemeClr val="lt1"/>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537" name="Google Shape;537;p58"/>
            <p:cNvSpPr txBox="1"/>
            <p:nvPr/>
          </p:nvSpPr>
          <p:spPr>
            <a:xfrm>
              <a:off x="1577311" y="2104856"/>
              <a:ext cx="1496199" cy="653949"/>
            </a:xfrm>
            <a:prstGeom prst="rect">
              <a:avLst/>
            </a:prstGeom>
            <a:noFill/>
            <a:ln>
              <a:noFill/>
            </a:ln>
          </p:spPr>
          <p:txBody>
            <a:bodyPr spcFirstLastPara="1" wrap="square" lIns="42875" tIns="42875" rIns="42875" bIns="42875" anchor="ctr" anchorCtr="0">
              <a:noAutofit/>
            </a:bodyPr>
            <a:lstStyle/>
            <a:p>
              <a:pPr marL="0" marR="0" lvl="0" indent="0" algn="ctr" rtl="0">
                <a:lnSpc>
                  <a:spcPct val="90000"/>
                </a:lnSpc>
                <a:spcBef>
                  <a:spcPts val="0"/>
                </a:spcBef>
                <a:spcAft>
                  <a:spcPts val="0"/>
                </a:spcAft>
                <a:buClr>
                  <a:schemeClr val="lt1"/>
                </a:buClr>
                <a:buSzPts val="1100"/>
                <a:buFont typeface="Calibri"/>
                <a:buNone/>
              </a:pPr>
              <a:r>
                <a:rPr lang="en" sz="1100">
                  <a:solidFill>
                    <a:schemeClr val="dk1"/>
                  </a:solidFill>
                  <a:latin typeface="Calibri"/>
                  <a:ea typeface="Calibri"/>
                  <a:cs typeface="Calibri"/>
                  <a:sym typeface="Calibri"/>
                </a:rPr>
                <a:t>HG00097.bam</a:t>
              </a:r>
              <a:endParaRPr sz="1100">
                <a:solidFill>
                  <a:schemeClr val="dk1"/>
                </a:solidFill>
                <a:latin typeface="Calibri"/>
                <a:ea typeface="Calibri"/>
                <a:cs typeface="Calibri"/>
                <a:sym typeface="Calibri"/>
              </a:endParaRPr>
            </a:p>
          </p:txBody>
        </p:sp>
        <p:sp>
          <p:nvSpPr>
            <p:cNvPr id="538" name="Google Shape;538;p58"/>
            <p:cNvSpPr/>
            <p:nvPr/>
          </p:nvSpPr>
          <p:spPr>
            <a:xfrm rot="5400000">
              <a:off x="2195166" y="2796516"/>
              <a:ext cx="260489" cy="312587"/>
            </a:xfrm>
            <a:prstGeom prst="rightArrow">
              <a:avLst>
                <a:gd name="adj1" fmla="val 60000"/>
                <a:gd name="adj2" fmla="val 50000"/>
              </a:avLst>
            </a:prstGeom>
            <a:solidFill>
              <a:srgbClr val="D0DFAD"/>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539" name="Google Shape;539;p58"/>
            <p:cNvSpPr txBox="1"/>
            <p:nvPr/>
          </p:nvSpPr>
          <p:spPr>
            <a:xfrm>
              <a:off x="2231635" y="2822565"/>
              <a:ext cx="187553" cy="182342"/>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900"/>
                <a:buFont typeface="Calibri"/>
                <a:buNone/>
              </a:pPr>
              <a:endParaRPr sz="900">
                <a:solidFill>
                  <a:schemeClr val="dk1"/>
                </a:solidFill>
                <a:latin typeface="Calibri"/>
                <a:ea typeface="Calibri"/>
                <a:cs typeface="Calibri"/>
                <a:sym typeface="Calibri"/>
              </a:endParaRPr>
            </a:p>
          </p:txBody>
        </p:sp>
        <p:sp>
          <p:nvSpPr>
            <p:cNvPr id="540" name="Google Shape;540;p58"/>
            <p:cNvSpPr/>
            <p:nvPr/>
          </p:nvSpPr>
          <p:spPr>
            <a:xfrm>
              <a:off x="1556966" y="3126470"/>
              <a:ext cx="1536889" cy="694639"/>
            </a:xfrm>
            <a:prstGeom prst="roundRect">
              <a:avLst>
                <a:gd name="adj" fmla="val 10000"/>
              </a:avLst>
            </a:prstGeom>
            <a:solidFill>
              <a:schemeClr val="accent1"/>
            </a:solidFill>
            <a:ln w="12700" cap="flat" cmpd="sng">
              <a:solidFill>
                <a:schemeClr val="accent1"/>
              </a:solidFill>
              <a:prstDash val="solid"/>
              <a:miter lim="800000"/>
              <a:headEnd type="none" w="sm" len="sm"/>
              <a:tailEnd type="none" w="sm" len="sm"/>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541" name="Google Shape;541;p58"/>
            <p:cNvSpPr txBox="1"/>
            <p:nvPr/>
          </p:nvSpPr>
          <p:spPr>
            <a:xfrm>
              <a:off x="1577311" y="3146815"/>
              <a:ext cx="1496199" cy="653949"/>
            </a:xfrm>
            <a:prstGeom prst="rect">
              <a:avLst/>
            </a:prstGeom>
            <a:noFill/>
            <a:ln>
              <a:noFill/>
            </a:ln>
          </p:spPr>
          <p:txBody>
            <a:bodyPr spcFirstLastPara="1" wrap="square" lIns="42875" tIns="42875" rIns="42875" bIns="42875" anchor="ctr" anchorCtr="0">
              <a:noAutofit/>
            </a:bodyPr>
            <a:lstStyle/>
            <a:p>
              <a:pPr marL="0" marR="0" lvl="0" indent="0" algn="ctr" rtl="0">
                <a:lnSpc>
                  <a:spcPct val="90000"/>
                </a:lnSpc>
                <a:spcBef>
                  <a:spcPts val="0"/>
                </a:spcBef>
                <a:spcAft>
                  <a:spcPts val="0"/>
                </a:spcAft>
                <a:buClr>
                  <a:schemeClr val="dk1"/>
                </a:buClr>
                <a:buSzPts val="1100"/>
                <a:buFont typeface="Calibri"/>
                <a:buNone/>
              </a:pPr>
              <a:r>
                <a:rPr lang="en" sz="1100">
                  <a:solidFill>
                    <a:schemeClr val="dk1"/>
                  </a:solidFill>
                  <a:latin typeface="Calibri"/>
                  <a:ea typeface="Calibri"/>
                  <a:cs typeface="Calibri"/>
                  <a:sym typeface="Calibri"/>
                </a:rPr>
                <a:t>HaplotypeCaller </a:t>
              </a:r>
              <a:endParaRPr sz="1100">
                <a:solidFill>
                  <a:schemeClr val="dk1"/>
                </a:solidFill>
                <a:latin typeface="Calibri"/>
                <a:ea typeface="Calibri"/>
                <a:cs typeface="Calibri"/>
                <a:sym typeface="Calibri"/>
              </a:endParaRPr>
            </a:p>
          </p:txBody>
        </p:sp>
        <p:sp>
          <p:nvSpPr>
            <p:cNvPr id="542" name="Google Shape;542;p58"/>
            <p:cNvSpPr/>
            <p:nvPr/>
          </p:nvSpPr>
          <p:spPr>
            <a:xfrm rot="5207535">
              <a:off x="2307522" y="3718552"/>
              <a:ext cx="80732" cy="312587"/>
            </a:xfrm>
            <a:prstGeom prst="rightArrow">
              <a:avLst>
                <a:gd name="adj1" fmla="val 60000"/>
                <a:gd name="adj2" fmla="val 50000"/>
              </a:avLst>
            </a:prstGeom>
            <a:solidFill>
              <a:srgbClr val="D0DFAD"/>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543" name="Google Shape;543;p58"/>
            <p:cNvSpPr txBox="1"/>
            <p:nvPr/>
          </p:nvSpPr>
          <p:spPr>
            <a:xfrm rot="-192465">
              <a:off x="2253434" y="3834498"/>
              <a:ext cx="187553" cy="56512"/>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400"/>
                <a:buFont typeface="Calibri"/>
                <a:buNone/>
              </a:pPr>
              <a:endParaRPr sz="400">
                <a:solidFill>
                  <a:schemeClr val="dk1"/>
                </a:solidFill>
                <a:latin typeface="Calibri"/>
                <a:ea typeface="Calibri"/>
                <a:cs typeface="Calibri"/>
                <a:sym typeface="Calibri"/>
              </a:endParaRPr>
            </a:p>
          </p:txBody>
        </p:sp>
        <p:sp>
          <p:nvSpPr>
            <p:cNvPr id="544" name="Google Shape;544;p58"/>
            <p:cNvSpPr/>
            <p:nvPr/>
          </p:nvSpPr>
          <p:spPr>
            <a:xfrm>
              <a:off x="1601920" y="3928584"/>
              <a:ext cx="1536889" cy="694639"/>
            </a:xfrm>
            <a:prstGeom prst="roundRect">
              <a:avLst>
                <a:gd name="adj" fmla="val 10000"/>
              </a:avLst>
            </a:prstGeom>
            <a:solidFill>
              <a:schemeClr val="lt1"/>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solidFill>
                  <a:schemeClr val="dk1"/>
                </a:solidFill>
              </a:endParaRPr>
            </a:p>
          </p:txBody>
        </p:sp>
        <p:sp>
          <p:nvSpPr>
            <p:cNvPr id="545" name="Google Shape;545;p58"/>
            <p:cNvSpPr txBox="1"/>
            <p:nvPr/>
          </p:nvSpPr>
          <p:spPr>
            <a:xfrm>
              <a:off x="1622265" y="3948929"/>
              <a:ext cx="1496199" cy="653949"/>
            </a:xfrm>
            <a:prstGeom prst="rect">
              <a:avLst/>
            </a:prstGeom>
            <a:noFill/>
            <a:ln>
              <a:noFill/>
            </a:ln>
          </p:spPr>
          <p:txBody>
            <a:bodyPr spcFirstLastPara="1" wrap="square" lIns="42875" tIns="42875" rIns="42875" bIns="42875" anchor="ctr" anchorCtr="0">
              <a:noAutofit/>
            </a:bodyPr>
            <a:lstStyle/>
            <a:p>
              <a:pPr marL="0" marR="0" lvl="0" indent="0" algn="ctr" rtl="0">
                <a:lnSpc>
                  <a:spcPct val="90000"/>
                </a:lnSpc>
                <a:spcBef>
                  <a:spcPts val="0"/>
                </a:spcBef>
                <a:spcAft>
                  <a:spcPts val="0"/>
                </a:spcAft>
                <a:buClr>
                  <a:schemeClr val="lt1"/>
                </a:buClr>
                <a:buSzPts val="1100"/>
                <a:buFont typeface="Calibri"/>
                <a:buNone/>
              </a:pPr>
              <a:r>
                <a:rPr lang="en" sz="1100" b="0" i="0" u="none">
                  <a:solidFill>
                    <a:schemeClr val="dk1"/>
                  </a:solidFill>
                  <a:latin typeface="Calibri"/>
                  <a:ea typeface="Calibri"/>
                  <a:cs typeface="Calibri"/>
                  <a:sym typeface="Calibri"/>
                </a:rPr>
                <a:t>HG00097</a:t>
              </a:r>
              <a:r>
                <a:rPr lang="en" sz="1100">
                  <a:solidFill>
                    <a:schemeClr val="dk1"/>
                  </a:solidFill>
                  <a:latin typeface="Calibri"/>
                  <a:ea typeface="Calibri"/>
                  <a:cs typeface="Calibri"/>
                  <a:sym typeface="Calibri"/>
                </a:rPr>
                <a:t>.vcf</a:t>
              </a:r>
              <a:endParaRPr sz="1100">
                <a:solidFill>
                  <a:schemeClr val="dk1"/>
                </a:solidFill>
                <a:latin typeface="Calibri"/>
                <a:ea typeface="Calibri"/>
                <a:cs typeface="Calibri"/>
                <a:sym typeface="Calibri"/>
              </a:endParaRPr>
            </a:p>
          </p:txBody>
        </p:sp>
      </p:grpSp>
      <p:sp>
        <p:nvSpPr>
          <p:cNvPr id="546" name="Google Shape;546;p58"/>
          <p:cNvSpPr txBox="1"/>
          <p:nvPr/>
        </p:nvSpPr>
        <p:spPr>
          <a:xfrm>
            <a:off x="2281410" y="2146465"/>
            <a:ext cx="1108222" cy="276999"/>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b="1">
                <a:solidFill>
                  <a:schemeClr val="dk1"/>
                </a:solidFill>
                <a:latin typeface="Calibri"/>
                <a:ea typeface="Calibri"/>
                <a:cs typeface="Calibri"/>
                <a:sym typeface="Calibri"/>
              </a:rPr>
              <a:t>Alignment</a:t>
            </a:r>
            <a:endParaRPr sz="1100"/>
          </a:p>
        </p:txBody>
      </p:sp>
      <p:sp>
        <p:nvSpPr>
          <p:cNvPr id="547" name="Google Shape;547;p58"/>
          <p:cNvSpPr txBox="1"/>
          <p:nvPr/>
        </p:nvSpPr>
        <p:spPr>
          <a:xfrm>
            <a:off x="2260009" y="3673488"/>
            <a:ext cx="1318659" cy="276999"/>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b="1">
                <a:solidFill>
                  <a:schemeClr val="dk1"/>
                </a:solidFill>
                <a:latin typeface="Calibri"/>
                <a:ea typeface="Calibri"/>
                <a:cs typeface="Calibri"/>
                <a:sym typeface="Calibri"/>
              </a:rPr>
              <a:t>Variant calling</a:t>
            </a:r>
            <a:endParaRPr sz="1100"/>
          </a:p>
        </p:txBody>
      </p:sp>
      <p:sp>
        <p:nvSpPr>
          <p:cNvPr id="548" name="Google Shape;548;p58"/>
          <p:cNvSpPr txBox="1"/>
          <p:nvPr/>
        </p:nvSpPr>
        <p:spPr>
          <a:xfrm>
            <a:off x="5675074" y="2548300"/>
            <a:ext cx="1010100" cy="2847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dirty="0">
                <a:solidFill>
                  <a:schemeClr val="dk1"/>
                </a:solidFill>
                <a:latin typeface="Calibri"/>
                <a:ea typeface="Calibri"/>
                <a:cs typeface="Calibri"/>
                <a:sym typeface="Calibri"/>
              </a:rPr>
              <a:t>SAM file</a:t>
            </a:r>
            <a:endParaRPr sz="1100" dirty="0"/>
          </a:p>
        </p:txBody>
      </p:sp>
      <p:sp>
        <p:nvSpPr>
          <p:cNvPr id="549" name="Google Shape;549;p58"/>
          <p:cNvSpPr/>
          <p:nvPr/>
        </p:nvSpPr>
        <p:spPr>
          <a:xfrm>
            <a:off x="5999325" y="2817872"/>
            <a:ext cx="34289" cy="276999"/>
          </a:xfrm>
          <a:prstGeom prst="downArrow">
            <a:avLst>
              <a:gd name="adj1" fmla="val 50000"/>
              <a:gd name="adj2" fmla="val 50000"/>
            </a:avLst>
          </a:prstGeom>
          <a:solidFill>
            <a:schemeClr val="accent1"/>
          </a:solidFill>
          <a:ln w="12700" cap="flat" cmpd="sng">
            <a:solidFill>
              <a:srgbClr val="46541D"/>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sp>
        <p:nvSpPr>
          <p:cNvPr id="555" name="Google Shape;555;p59"/>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2400"/>
              <a:buFont typeface="Arial"/>
              <a:buNone/>
            </a:pPr>
            <a:r>
              <a:rPr lang="en" sz="2400"/>
              <a:t>Part2: Basic variant calling in cohort</a:t>
            </a:r>
            <a:endParaRPr/>
          </a:p>
        </p:txBody>
      </p:sp>
      <p:pic>
        <p:nvPicPr>
          <p:cNvPr id="556" name="Google Shape;556;p59"/>
          <p:cNvPicPr preferRelativeResize="0"/>
          <p:nvPr/>
        </p:nvPicPr>
        <p:blipFill rotWithShape="1">
          <a:blip r:embed="rId3">
            <a:alphaModFix/>
          </a:blip>
          <a:srcRect/>
          <a:stretch/>
        </p:blipFill>
        <p:spPr>
          <a:xfrm>
            <a:off x="3075529" y="1130310"/>
            <a:ext cx="3239482" cy="391079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61"/>
        <p:cNvGrpSpPr/>
        <p:nvPr/>
      </p:nvGrpSpPr>
      <p:grpSpPr>
        <a:xfrm>
          <a:off x="0" y="0"/>
          <a:ext cx="0" cy="0"/>
          <a:chOff x="0" y="0"/>
          <a:chExt cx="0" cy="0"/>
        </a:xfrm>
      </p:grpSpPr>
      <p:sp>
        <p:nvSpPr>
          <p:cNvPr id="562" name="Google Shape;562;p60"/>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2400"/>
              <a:buFont typeface="Arial"/>
              <a:buNone/>
            </a:pPr>
            <a:r>
              <a:rPr lang="en" sz="2400"/>
              <a:t>Basic variant calling in cohort</a:t>
            </a:r>
            <a:endParaRPr/>
          </a:p>
        </p:txBody>
      </p:sp>
      <p:pic>
        <p:nvPicPr>
          <p:cNvPr id="563" name="Google Shape;563;p60"/>
          <p:cNvPicPr preferRelativeResize="0"/>
          <p:nvPr/>
        </p:nvPicPr>
        <p:blipFill rotWithShape="1">
          <a:blip r:embed="rId3">
            <a:alphaModFix/>
          </a:blip>
          <a:srcRect/>
          <a:stretch/>
        </p:blipFill>
        <p:spPr>
          <a:xfrm>
            <a:off x="3075529" y="1130310"/>
            <a:ext cx="3239482" cy="3910796"/>
          </a:xfrm>
          <a:prstGeom prst="rect">
            <a:avLst/>
          </a:prstGeom>
          <a:noFill/>
          <a:ln>
            <a:noFill/>
          </a:ln>
        </p:spPr>
      </p:pic>
      <p:sp>
        <p:nvSpPr>
          <p:cNvPr id="564" name="Google Shape;564;p60"/>
          <p:cNvSpPr/>
          <p:nvPr/>
        </p:nvSpPr>
        <p:spPr>
          <a:xfrm>
            <a:off x="2510037" y="2126848"/>
            <a:ext cx="4370464" cy="540393"/>
          </a:xfrm>
          <a:prstGeom prst="rect">
            <a:avLst/>
          </a:prstGeom>
          <a:noFill/>
          <a:ln w="57150" cap="flat" cmpd="sng">
            <a:solidFill>
              <a:srgbClr val="A950BE"/>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565" name="Google Shape;565;p60"/>
          <p:cNvSpPr/>
          <p:nvPr/>
        </p:nvSpPr>
        <p:spPr>
          <a:xfrm>
            <a:off x="3854369" y="3583977"/>
            <a:ext cx="1658075" cy="1285679"/>
          </a:xfrm>
          <a:prstGeom prst="rect">
            <a:avLst/>
          </a:prstGeom>
          <a:noFill/>
          <a:ln w="57150" cap="flat" cmpd="sng">
            <a:solidFill>
              <a:srgbClr val="A950BE"/>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566" name="Google Shape;566;p60"/>
          <p:cNvSpPr txBox="1"/>
          <p:nvPr/>
        </p:nvSpPr>
        <p:spPr>
          <a:xfrm>
            <a:off x="933203" y="2258545"/>
            <a:ext cx="1363807" cy="276999"/>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Mark duplicates</a:t>
            </a:r>
            <a:endParaRPr sz="1100"/>
          </a:p>
        </p:txBody>
      </p:sp>
      <p:sp>
        <p:nvSpPr>
          <p:cNvPr id="567" name="Google Shape;567;p60"/>
          <p:cNvSpPr txBox="1"/>
          <p:nvPr/>
        </p:nvSpPr>
        <p:spPr>
          <a:xfrm>
            <a:off x="1995054" y="3897648"/>
            <a:ext cx="1363807" cy="900247"/>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Joint genotyping</a:t>
            </a:r>
            <a:endParaRPr sz="1100"/>
          </a:p>
          <a:p>
            <a:pPr marL="0" marR="0" lvl="0" indent="0" algn="l" rtl="0">
              <a:spcBef>
                <a:spcPts val="0"/>
              </a:spcBef>
              <a:spcAft>
                <a:spcPts val="0"/>
              </a:spcAft>
              <a:buNone/>
            </a:pPr>
            <a:endParaRPr sz="1400">
              <a:solidFill>
                <a:schemeClr val="dk1"/>
              </a:solidFill>
              <a:latin typeface="Calibri"/>
              <a:ea typeface="Calibri"/>
              <a:cs typeface="Calibri"/>
              <a:sym typeface="Calibri"/>
            </a:endParaRPr>
          </a:p>
          <a:p>
            <a:pPr marL="0" marR="0" lvl="0" indent="0" algn="l" rtl="0">
              <a:spcBef>
                <a:spcPts val="0"/>
              </a:spcBef>
              <a:spcAft>
                <a:spcPts val="0"/>
              </a:spcAft>
              <a:buNone/>
            </a:pPr>
            <a:endParaRPr sz="1400">
              <a:solidFill>
                <a:schemeClr val="dk1"/>
              </a:solidFill>
              <a:latin typeface="Calibri"/>
              <a:ea typeface="Calibri"/>
              <a:cs typeface="Calibri"/>
              <a:sym typeface="Calibri"/>
            </a:endParaRPr>
          </a:p>
          <a:p>
            <a:pPr marL="0" marR="0" lvl="0" indent="0" algn="l" rtl="0">
              <a:spcBef>
                <a:spcPts val="0"/>
              </a:spcBef>
              <a:spcAft>
                <a:spcPts val="0"/>
              </a:spcAft>
              <a:buNone/>
            </a:pPr>
            <a:r>
              <a:rPr lang="en" sz="1400">
                <a:solidFill>
                  <a:schemeClr val="dk1"/>
                </a:solidFill>
                <a:latin typeface="Calibri"/>
                <a:ea typeface="Calibri"/>
                <a:cs typeface="Calibri"/>
                <a:sym typeface="Calibri"/>
              </a:rPr>
              <a:t>Variant filters</a:t>
            </a:r>
            <a:endParaRPr sz="11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pic>
        <p:nvPicPr>
          <p:cNvPr id="573" name="Google Shape;573;p61" descr="duplicate1_large.png"/>
          <p:cNvPicPr preferRelativeResize="0"/>
          <p:nvPr/>
        </p:nvPicPr>
        <p:blipFill rotWithShape="1">
          <a:blip r:embed="rId3">
            <a:alphaModFix/>
          </a:blip>
          <a:srcRect l="-2727" t="29013"/>
          <a:stretch/>
        </p:blipFill>
        <p:spPr>
          <a:xfrm>
            <a:off x="4154742" y="1347007"/>
            <a:ext cx="4563524" cy="2931849"/>
          </a:xfrm>
          <a:prstGeom prst="rect">
            <a:avLst/>
          </a:prstGeom>
          <a:noFill/>
          <a:ln>
            <a:noFill/>
          </a:ln>
        </p:spPr>
      </p:pic>
      <p:sp>
        <p:nvSpPr>
          <p:cNvPr id="574" name="Google Shape;574;p61"/>
          <p:cNvSpPr txBox="1">
            <a:spLocks noGrp="1"/>
          </p:cNvSpPr>
          <p:nvPr>
            <p:ph type="body" idx="1"/>
          </p:nvPr>
        </p:nvSpPr>
        <p:spPr>
          <a:xfrm>
            <a:off x="628650" y="1505777"/>
            <a:ext cx="7886700" cy="3126944"/>
          </a:xfrm>
          <a:prstGeom prst="rect">
            <a:avLst/>
          </a:prstGeom>
          <a:noFill/>
          <a:ln>
            <a:noFill/>
          </a:ln>
        </p:spPr>
        <p:txBody>
          <a:bodyPr spcFirstLastPara="1" wrap="square" lIns="68575" tIns="34275" rIns="68575" bIns="34275" anchor="t" anchorCtr="0">
            <a:normAutofit/>
          </a:bodyPr>
          <a:lstStyle/>
          <a:p>
            <a:pPr marL="177800" lvl="0" indent="-177800" algn="l" rtl="0">
              <a:lnSpc>
                <a:spcPct val="90000"/>
              </a:lnSpc>
              <a:spcBef>
                <a:spcPts val="0"/>
              </a:spcBef>
              <a:spcAft>
                <a:spcPts val="0"/>
              </a:spcAft>
              <a:buClr>
                <a:srgbClr val="171616"/>
              </a:buClr>
              <a:buSzPts val="1800"/>
              <a:buChar char="•"/>
            </a:pPr>
            <a:r>
              <a:rPr lang="en" sz="1800">
                <a:latin typeface="Calibri"/>
                <a:ea typeface="Calibri"/>
                <a:cs typeface="Calibri"/>
                <a:sym typeface="Calibri"/>
              </a:rPr>
              <a:t>PCR duplicates - library preparation </a:t>
            </a:r>
            <a:endParaRPr/>
          </a:p>
          <a:p>
            <a:pPr marL="177800" lvl="0" indent="-177800" algn="l" rtl="0">
              <a:lnSpc>
                <a:spcPct val="90000"/>
              </a:lnSpc>
              <a:spcBef>
                <a:spcPts val="800"/>
              </a:spcBef>
              <a:spcAft>
                <a:spcPts val="0"/>
              </a:spcAft>
              <a:buClr>
                <a:srgbClr val="171616"/>
              </a:buClr>
              <a:buSzPts val="1800"/>
              <a:buChar char="•"/>
            </a:pPr>
            <a:r>
              <a:rPr lang="en" sz="1800">
                <a:latin typeface="Calibri"/>
                <a:ea typeface="Calibri"/>
                <a:cs typeface="Calibri"/>
                <a:sym typeface="Calibri"/>
              </a:rPr>
              <a:t>Optical duplicates - sequencing</a:t>
            </a:r>
            <a:endParaRPr/>
          </a:p>
          <a:p>
            <a:pPr marL="177800" lvl="0" indent="-177800" algn="l" rtl="0">
              <a:lnSpc>
                <a:spcPct val="90000"/>
              </a:lnSpc>
              <a:spcBef>
                <a:spcPts val="800"/>
              </a:spcBef>
              <a:spcAft>
                <a:spcPts val="0"/>
              </a:spcAft>
              <a:buClr>
                <a:srgbClr val="171616"/>
              </a:buClr>
              <a:buSzPts val="1800"/>
              <a:buChar char="•"/>
            </a:pPr>
            <a:r>
              <a:rPr lang="en" sz="1800">
                <a:latin typeface="Calibri"/>
                <a:ea typeface="Calibri"/>
                <a:cs typeface="Calibri"/>
                <a:sym typeface="Calibri"/>
              </a:rPr>
              <a:t>Can give false allelic ratios of variants</a:t>
            </a:r>
            <a:endParaRPr/>
          </a:p>
          <a:p>
            <a:pPr marL="177800" lvl="0" indent="-177800" algn="l" rtl="0">
              <a:lnSpc>
                <a:spcPct val="90000"/>
              </a:lnSpc>
              <a:spcBef>
                <a:spcPts val="800"/>
              </a:spcBef>
              <a:spcAft>
                <a:spcPts val="0"/>
              </a:spcAft>
              <a:buClr>
                <a:srgbClr val="171616"/>
              </a:buClr>
              <a:buSzPts val="1800"/>
              <a:buChar char="•"/>
            </a:pPr>
            <a:r>
              <a:rPr lang="en" sz="1800">
                <a:latin typeface="Calibri"/>
                <a:ea typeface="Calibri"/>
                <a:cs typeface="Calibri"/>
                <a:sym typeface="Calibri"/>
              </a:rPr>
              <a:t>Should often be removed/marked </a:t>
            </a:r>
            <a:endParaRPr/>
          </a:p>
          <a:p>
            <a:pPr marL="520700" lvl="1" indent="-177800" algn="l" rtl="0">
              <a:lnSpc>
                <a:spcPct val="90000"/>
              </a:lnSpc>
              <a:spcBef>
                <a:spcPts val="400"/>
              </a:spcBef>
              <a:spcAft>
                <a:spcPts val="0"/>
              </a:spcAft>
              <a:buClr>
                <a:srgbClr val="171616"/>
              </a:buClr>
              <a:buSzPts val="1800"/>
              <a:buChar char="•"/>
            </a:pPr>
            <a:r>
              <a:rPr lang="en">
                <a:latin typeface="Calibri"/>
                <a:ea typeface="Calibri"/>
                <a:cs typeface="Calibri"/>
                <a:sym typeface="Calibri"/>
              </a:rPr>
              <a:t>Picard MarkDuplicates</a:t>
            </a:r>
            <a:endParaRPr>
              <a:latin typeface="Calibri"/>
              <a:ea typeface="Calibri"/>
              <a:cs typeface="Calibri"/>
              <a:sym typeface="Calibri"/>
            </a:endParaRPr>
          </a:p>
          <a:p>
            <a:pPr marL="520700" lvl="1" indent="-177800" algn="l" rtl="0">
              <a:lnSpc>
                <a:spcPct val="90000"/>
              </a:lnSpc>
              <a:spcBef>
                <a:spcPts val="400"/>
              </a:spcBef>
              <a:spcAft>
                <a:spcPts val="0"/>
              </a:spcAft>
              <a:buClr>
                <a:srgbClr val="171616"/>
              </a:buClr>
              <a:buSzPts val="1800"/>
              <a:buChar char="•"/>
            </a:pPr>
            <a:r>
              <a:rPr lang="en">
                <a:latin typeface="Calibri"/>
                <a:ea typeface="Calibri"/>
                <a:cs typeface="Calibri"/>
                <a:sym typeface="Calibri"/>
              </a:rPr>
              <a:t>Samtools dedup</a:t>
            </a:r>
            <a:endParaRPr>
              <a:latin typeface="Calibri"/>
              <a:ea typeface="Calibri"/>
              <a:cs typeface="Calibri"/>
              <a:sym typeface="Calibri"/>
            </a:endParaRPr>
          </a:p>
          <a:p>
            <a:pPr marL="177800" lvl="0" indent="-38100" algn="l" rtl="0">
              <a:lnSpc>
                <a:spcPct val="90000"/>
              </a:lnSpc>
              <a:spcBef>
                <a:spcPts val="800"/>
              </a:spcBef>
              <a:spcAft>
                <a:spcPts val="0"/>
              </a:spcAft>
              <a:buClr>
                <a:srgbClr val="171616"/>
              </a:buClr>
              <a:buSzPts val="2100"/>
              <a:buNone/>
            </a:pPr>
            <a:endParaRPr/>
          </a:p>
        </p:txBody>
      </p:sp>
      <p:sp>
        <p:nvSpPr>
          <p:cNvPr id="575" name="Google Shape;575;p61"/>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Duplicate reads</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sp>
        <p:nvSpPr>
          <p:cNvPr id="580" name="Google Shape;580;p62"/>
          <p:cNvSpPr/>
          <p:nvPr/>
        </p:nvSpPr>
        <p:spPr>
          <a:xfrm>
            <a:off x="2459387" y="3068665"/>
            <a:ext cx="3998563" cy="1560428"/>
          </a:xfrm>
          <a:prstGeom prst="rect">
            <a:avLst/>
          </a:prstGeom>
          <a:solidFill>
            <a:srgbClr val="EDF4D9"/>
          </a:solidFill>
          <a:ln>
            <a:noFill/>
          </a:ln>
        </p:spPr>
        <p:txBody>
          <a:bodyPr spcFirstLastPara="1" wrap="square" lIns="68575" tIns="34275" rIns="68575" bIns="34275" anchor="ctr" anchorCtr="0">
            <a:noAutofit/>
          </a:bodyPr>
          <a:lstStyle/>
          <a:p>
            <a:pPr marL="342900" marR="0" lvl="1" indent="0" algn="l" rtl="0">
              <a:spcBef>
                <a:spcPts val="0"/>
              </a:spcBef>
              <a:spcAft>
                <a:spcPts val="0"/>
              </a:spcAft>
              <a:buNone/>
            </a:pPr>
            <a:r>
              <a:rPr lang="en" sz="1800" b="0" i="0" u="none" strike="noStrike" cap="none">
                <a:solidFill>
                  <a:schemeClr val="dk1"/>
                </a:solidFill>
                <a:latin typeface="Calibri"/>
                <a:ea typeface="Calibri"/>
                <a:cs typeface="Calibri"/>
                <a:sym typeface="Calibri"/>
              </a:rPr>
              <a:t>File endings</a:t>
            </a:r>
            <a:endParaRPr sz="1100"/>
          </a:p>
          <a:p>
            <a:pPr marL="342900" marR="0" lvl="1" indent="0" algn="l" rtl="0">
              <a:spcBef>
                <a:spcPts val="0"/>
              </a:spcBef>
              <a:spcAft>
                <a:spcPts val="0"/>
              </a:spcAft>
              <a:buNone/>
            </a:pPr>
            <a:r>
              <a:rPr lang="en" sz="1500" b="0" i="0" u="none" strike="noStrike" cap="none">
                <a:solidFill>
                  <a:schemeClr val="dk1"/>
                </a:solidFill>
                <a:latin typeface="Calibri"/>
                <a:ea typeface="Calibri"/>
                <a:cs typeface="Calibri"/>
                <a:sym typeface="Calibri"/>
              </a:rPr>
              <a:t>Reference genome (</a:t>
            </a:r>
            <a:r>
              <a:rPr lang="en" sz="1500" b="1" i="0" u="none" strike="noStrike" cap="none">
                <a:solidFill>
                  <a:schemeClr val="dk1"/>
                </a:solidFill>
                <a:latin typeface="Calibri"/>
                <a:ea typeface="Calibri"/>
                <a:cs typeface="Calibri"/>
                <a:sym typeface="Calibri"/>
              </a:rPr>
              <a:t>.fasta.fai/fasta.dict</a:t>
            </a:r>
            <a:r>
              <a:rPr lang="en" sz="1500" b="0" i="0" u="none" strike="noStrike" cap="none">
                <a:solidFill>
                  <a:schemeClr val="dk1"/>
                </a:solidFill>
                <a:latin typeface="Calibri"/>
                <a:ea typeface="Calibri"/>
                <a:cs typeface="Calibri"/>
                <a:sym typeface="Calibri"/>
              </a:rPr>
              <a:t>)</a:t>
            </a:r>
            <a:endParaRPr sz="1100"/>
          </a:p>
          <a:p>
            <a:pPr marL="342900" marR="0" lvl="1" indent="0" algn="l" rtl="0">
              <a:spcBef>
                <a:spcPts val="0"/>
              </a:spcBef>
              <a:spcAft>
                <a:spcPts val="0"/>
              </a:spcAft>
              <a:buNone/>
            </a:pPr>
            <a:r>
              <a:rPr lang="en" sz="1500" b="0" i="0" u="none" strike="noStrike" cap="none">
                <a:solidFill>
                  <a:schemeClr val="dk1"/>
                </a:solidFill>
                <a:latin typeface="Calibri"/>
                <a:ea typeface="Calibri"/>
                <a:cs typeface="Calibri"/>
                <a:sym typeface="Calibri"/>
              </a:rPr>
              <a:t>Aligned reads (</a:t>
            </a:r>
            <a:r>
              <a:rPr lang="en" sz="1500" b="1" i="0" u="none" strike="noStrike" cap="none">
                <a:solidFill>
                  <a:schemeClr val="dk1"/>
                </a:solidFill>
                <a:latin typeface="Calibri"/>
                <a:ea typeface="Calibri"/>
                <a:cs typeface="Calibri"/>
                <a:sym typeface="Calibri"/>
              </a:rPr>
              <a:t>.bam.bai</a:t>
            </a:r>
            <a:r>
              <a:rPr lang="en" sz="1500" b="0" i="0" u="none" strike="noStrike" cap="none">
                <a:solidFill>
                  <a:schemeClr val="dk1"/>
                </a:solidFill>
                <a:latin typeface="Calibri"/>
                <a:ea typeface="Calibri"/>
                <a:cs typeface="Calibri"/>
                <a:sym typeface="Calibri"/>
              </a:rPr>
              <a:t>)</a:t>
            </a:r>
            <a:endParaRPr sz="1100"/>
          </a:p>
          <a:p>
            <a:pPr marL="342900" marR="0" lvl="1" indent="0" algn="l" rtl="0">
              <a:spcBef>
                <a:spcPts val="0"/>
              </a:spcBef>
              <a:spcAft>
                <a:spcPts val="0"/>
              </a:spcAft>
              <a:buNone/>
            </a:pPr>
            <a:r>
              <a:rPr lang="en" sz="1500" b="0" i="0" u="none" strike="noStrike" cap="none">
                <a:solidFill>
                  <a:schemeClr val="dk1"/>
                </a:solidFill>
                <a:latin typeface="Calibri"/>
                <a:ea typeface="Calibri"/>
                <a:cs typeface="Calibri"/>
                <a:sym typeface="Calibri"/>
              </a:rPr>
              <a:t>Variants </a:t>
            </a:r>
            <a:r>
              <a:rPr lang="en" sz="1500" b="1" i="0" u="none" strike="noStrike" cap="none">
                <a:solidFill>
                  <a:schemeClr val="dk1"/>
                </a:solidFill>
                <a:latin typeface="Calibri"/>
                <a:ea typeface="Calibri"/>
                <a:cs typeface="Calibri"/>
                <a:sym typeface="Calibri"/>
              </a:rPr>
              <a:t>(.vcf.idx</a:t>
            </a:r>
            <a:r>
              <a:rPr lang="en" sz="1500" b="0" i="0" u="none" strike="noStrike" cap="none">
                <a:solidFill>
                  <a:schemeClr val="dk1"/>
                </a:solidFill>
                <a:latin typeface="Calibri"/>
                <a:ea typeface="Calibri"/>
                <a:cs typeface="Calibri"/>
                <a:sym typeface="Calibri"/>
              </a:rPr>
              <a:t>)</a:t>
            </a:r>
            <a:endParaRPr sz="1500" b="0" i="0" u="none" strike="noStrike" cap="none">
              <a:solidFill>
                <a:schemeClr val="dk1"/>
              </a:solidFill>
              <a:latin typeface="Calibri"/>
              <a:ea typeface="Calibri"/>
              <a:cs typeface="Calibri"/>
              <a:sym typeface="Calibri"/>
            </a:endParaRPr>
          </a:p>
          <a:p>
            <a:pPr marL="0" marR="0" lvl="0" indent="0" algn="l" rtl="0">
              <a:spcBef>
                <a:spcPts val="0"/>
              </a:spcBef>
              <a:spcAft>
                <a:spcPts val="0"/>
              </a:spcAft>
              <a:buNone/>
            </a:pPr>
            <a:endParaRPr sz="1400">
              <a:solidFill>
                <a:schemeClr val="lt1"/>
              </a:solidFill>
              <a:latin typeface="Calibri"/>
              <a:ea typeface="Calibri"/>
              <a:cs typeface="Calibri"/>
              <a:sym typeface="Calibri"/>
            </a:endParaRPr>
          </a:p>
        </p:txBody>
      </p:sp>
      <p:sp>
        <p:nvSpPr>
          <p:cNvPr id="581" name="Google Shape;581;p62"/>
          <p:cNvSpPr txBox="1">
            <a:spLocks noGrp="1"/>
          </p:cNvSpPr>
          <p:nvPr>
            <p:ph type="body" idx="1"/>
          </p:nvPr>
        </p:nvSpPr>
        <p:spPr>
          <a:xfrm>
            <a:off x="778790" y="1371601"/>
            <a:ext cx="7985502" cy="1847506"/>
          </a:xfrm>
          <a:prstGeom prst="rect">
            <a:avLst/>
          </a:prstGeom>
          <a:noFill/>
          <a:ln>
            <a:noFill/>
          </a:ln>
        </p:spPr>
        <p:txBody>
          <a:bodyPr spcFirstLastPara="1" wrap="square" lIns="68575" tIns="34275" rIns="68575" bIns="34275" anchor="t" anchorCtr="0">
            <a:normAutofit/>
          </a:bodyPr>
          <a:lstStyle/>
          <a:p>
            <a:pPr marL="177800" lvl="0" indent="-177800" algn="l" rtl="0">
              <a:lnSpc>
                <a:spcPct val="90000"/>
              </a:lnSpc>
              <a:spcBef>
                <a:spcPts val="0"/>
              </a:spcBef>
              <a:spcAft>
                <a:spcPts val="0"/>
              </a:spcAft>
              <a:buClr>
                <a:srgbClr val="171616"/>
              </a:buClr>
              <a:buSzPts val="1800"/>
              <a:buChar char="•"/>
            </a:pPr>
            <a:r>
              <a:rPr lang="en" sz="1800">
                <a:latin typeface="Calibri"/>
                <a:ea typeface="Calibri"/>
                <a:cs typeface="Calibri"/>
                <a:sym typeface="Calibri"/>
              </a:rPr>
              <a:t>Most large files that we work with need indices - Allows efficient access</a:t>
            </a:r>
            <a:endParaRPr/>
          </a:p>
          <a:p>
            <a:pPr marL="177800" lvl="0" indent="-177800" algn="l" rtl="0">
              <a:lnSpc>
                <a:spcPct val="90000"/>
              </a:lnSpc>
              <a:spcBef>
                <a:spcPts val="800"/>
              </a:spcBef>
              <a:spcAft>
                <a:spcPts val="0"/>
              </a:spcAft>
              <a:buClr>
                <a:srgbClr val="171616"/>
              </a:buClr>
              <a:buSzPts val="1800"/>
              <a:buChar char="•"/>
            </a:pPr>
            <a:r>
              <a:rPr lang="en" sz="1800">
                <a:latin typeface="Calibri"/>
                <a:ea typeface="Calibri"/>
                <a:cs typeface="Calibri"/>
                <a:sym typeface="Calibri"/>
              </a:rPr>
              <a:t>Different indices for different file types</a:t>
            </a:r>
            <a:endParaRPr/>
          </a:p>
          <a:p>
            <a:pPr marL="177800" lvl="0" indent="-177800" algn="l" rtl="0">
              <a:lnSpc>
                <a:spcPct val="90000"/>
              </a:lnSpc>
              <a:spcBef>
                <a:spcPts val="800"/>
              </a:spcBef>
              <a:spcAft>
                <a:spcPts val="0"/>
              </a:spcAft>
              <a:buClr>
                <a:srgbClr val="171616"/>
              </a:buClr>
              <a:buSzPts val="1800"/>
              <a:buChar char="•"/>
            </a:pPr>
            <a:r>
              <a:rPr lang="en" sz="1800">
                <a:latin typeface="Calibri"/>
                <a:ea typeface="Calibri"/>
                <a:cs typeface="Calibri"/>
                <a:sym typeface="Calibri"/>
              </a:rPr>
              <a:t>The index is stored in a file with specific ending</a:t>
            </a:r>
            <a:endParaRPr/>
          </a:p>
          <a:p>
            <a:pPr marL="177800" lvl="0" indent="-177800" algn="l" rtl="0">
              <a:lnSpc>
                <a:spcPct val="90000"/>
              </a:lnSpc>
              <a:spcBef>
                <a:spcPts val="800"/>
              </a:spcBef>
              <a:spcAft>
                <a:spcPts val="0"/>
              </a:spcAft>
              <a:buClr>
                <a:srgbClr val="171616"/>
              </a:buClr>
              <a:buSzPts val="1800"/>
              <a:buChar char="•"/>
            </a:pPr>
            <a:r>
              <a:rPr lang="en" sz="1800">
                <a:latin typeface="Calibri"/>
                <a:ea typeface="Calibri"/>
                <a:cs typeface="Calibri"/>
                <a:sym typeface="Calibri"/>
              </a:rPr>
              <a:t>Most tools will find the index file automatically as long as the ending is correct</a:t>
            </a:r>
            <a:endParaRPr/>
          </a:p>
          <a:p>
            <a:pPr marL="0" lvl="0" indent="0" algn="l" rtl="0">
              <a:lnSpc>
                <a:spcPct val="90000"/>
              </a:lnSpc>
              <a:spcBef>
                <a:spcPts val="800"/>
              </a:spcBef>
              <a:spcAft>
                <a:spcPts val="0"/>
              </a:spcAft>
              <a:buClr>
                <a:srgbClr val="171616"/>
              </a:buClr>
              <a:buSzPts val="2100"/>
              <a:buNone/>
            </a:pPr>
            <a:endParaRPr/>
          </a:p>
        </p:txBody>
      </p:sp>
      <p:sp>
        <p:nvSpPr>
          <p:cNvPr id="582" name="Google Shape;582;p62"/>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File indices</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86"/>
        <p:cNvGrpSpPr/>
        <p:nvPr/>
      </p:nvGrpSpPr>
      <p:grpSpPr>
        <a:xfrm>
          <a:off x="0" y="0"/>
          <a:ext cx="0" cy="0"/>
          <a:chOff x="0" y="0"/>
          <a:chExt cx="0" cy="0"/>
        </a:xfrm>
      </p:grpSpPr>
      <p:sp>
        <p:nvSpPr>
          <p:cNvPr id="587" name="Google Shape;587;p63"/>
          <p:cNvSpPr/>
          <p:nvPr/>
        </p:nvSpPr>
        <p:spPr>
          <a:xfrm>
            <a:off x="743919" y="2010556"/>
            <a:ext cx="7241583" cy="2109074"/>
          </a:xfrm>
          <a:prstGeom prst="rect">
            <a:avLst/>
          </a:prstGeom>
          <a:solidFill>
            <a:srgbClr val="EDF4D9"/>
          </a:solidFill>
          <a:ln>
            <a:noFill/>
          </a:ln>
        </p:spPr>
        <p:txBody>
          <a:bodyPr spcFirstLastPara="1" wrap="square" lIns="68575" tIns="34275" rIns="68575" bIns="34275" anchor="ctr" anchorCtr="0">
            <a:noAutofit/>
          </a:bodyPr>
          <a:lstStyle/>
          <a:p>
            <a:pPr marL="0" marR="0" lvl="0" indent="0" algn="l" rtl="0">
              <a:spcBef>
                <a:spcPts val="0"/>
              </a:spcBef>
              <a:spcAft>
                <a:spcPts val="0"/>
              </a:spcAft>
              <a:buNone/>
            </a:pPr>
            <a:endParaRPr sz="1400">
              <a:solidFill>
                <a:schemeClr val="lt1"/>
              </a:solidFill>
              <a:latin typeface="Calibri"/>
              <a:ea typeface="Calibri"/>
              <a:cs typeface="Calibri"/>
              <a:sym typeface="Calibri"/>
            </a:endParaRPr>
          </a:p>
        </p:txBody>
      </p:sp>
      <p:sp>
        <p:nvSpPr>
          <p:cNvPr id="588" name="Google Shape;588;p63"/>
          <p:cNvSpPr txBox="1">
            <a:spLocks noGrp="1"/>
          </p:cNvSpPr>
          <p:nvPr>
            <p:ph type="body" idx="1"/>
          </p:nvPr>
        </p:nvSpPr>
        <p:spPr>
          <a:xfrm>
            <a:off x="458864" y="1153667"/>
            <a:ext cx="8476060" cy="622596"/>
          </a:xfrm>
          <a:prstGeom prst="rect">
            <a:avLst/>
          </a:prstGeom>
          <a:noFill/>
          <a:ln>
            <a:noFill/>
          </a:ln>
        </p:spPr>
        <p:txBody>
          <a:bodyPr spcFirstLastPara="1" wrap="square" lIns="68575" tIns="34275" rIns="68575" bIns="34275" anchor="t" anchorCtr="0">
            <a:normAutofit/>
          </a:bodyPr>
          <a:lstStyle/>
          <a:p>
            <a:pPr marL="0" lvl="0" indent="0" algn="l" rtl="0">
              <a:lnSpc>
                <a:spcPct val="90000"/>
              </a:lnSpc>
              <a:spcBef>
                <a:spcPts val="0"/>
              </a:spcBef>
              <a:spcAft>
                <a:spcPts val="0"/>
              </a:spcAft>
              <a:buClr>
                <a:srgbClr val="171616"/>
              </a:buClr>
              <a:buSzPts val="2100"/>
              <a:buNone/>
            </a:pPr>
            <a:r>
              <a:rPr lang="en">
                <a:latin typeface="Calibri"/>
                <a:ea typeface="Calibri"/>
                <a:cs typeface="Calibri"/>
                <a:sym typeface="Calibri"/>
              </a:rPr>
              <a:t>Tags that mark which </a:t>
            </a:r>
            <a:r>
              <a:rPr lang="en" i="1">
                <a:latin typeface="Calibri"/>
                <a:ea typeface="Calibri"/>
                <a:cs typeface="Calibri"/>
                <a:sym typeface="Calibri"/>
              </a:rPr>
              <a:t>sample</a:t>
            </a:r>
            <a:r>
              <a:rPr lang="en">
                <a:latin typeface="Calibri"/>
                <a:ea typeface="Calibri"/>
                <a:cs typeface="Calibri"/>
                <a:sym typeface="Calibri"/>
              </a:rPr>
              <a:t> and </a:t>
            </a:r>
            <a:r>
              <a:rPr lang="en" i="1">
                <a:latin typeface="Calibri"/>
                <a:ea typeface="Calibri"/>
                <a:cs typeface="Calibri"/>
                <a:sym typeface="Calibri"/>
              </a:rPr>
              <a:t>sequencing run </a:t>
            </a:r>
            <a:r>
              <a:rPr lang="en">
                <a:latin typeface="Calibri"/>
                <a:ea typeface="Calibri"/>
                <a:cs typeface="Calibri"/>
                <a:sym typeface="Calibri"/>
              </a:rPr>
              <a:t>each read comes from</a:t>
            </a:r>
            <a:endParaRPr/>
          </a:p>
          <a:p>
            <a:pPr marL="342900" lvl="1" indent="0" algn="l" rtl="0">
              <a:lnSpc>
                <a:spcPct val="90000"/>
              </a:lnSpc>
              <a:spcBef>
                <a:spcPts val="400"/>
              </a:spcBef>
              <a:spcAft>
                <a:spcPts val="0"/>
              </a:spcAft>
              <a:buClr>
                <a:srgbClr val="171616"/>
              </a:buClr>
              <a:buSzPts val="1800"/>
              <a:buNone/>
            </a:pPr>
            <a:endParaRPr/>
          </a:p>
          <a:p>
            <a:pPr marL="0" lvl="0" indent="0" algn="l" rtl="0">
              <a:lnSpc>
                <a:spcPct val="90000"/>
              </a:lnSpc>
              <a:spcBef>
                <a:spcPts val="800"/>
              </a:spcBef>
              <a:spcAft>
                <a:spcPts val="0"/>
              </a:spcAft>
              <a:buClr>
                <a:srgbClr val="171616"/>
              </a:buClr>
              <a:buSzPts val="2100"/>
              <a:buNone/>
            </a:pPr>
            <a:endParaRPr/>
          </a:p>
        </p:txBody>
      </p:sp>
      <p:sp>
        <p:nvSpPr>
          <p:cNvPr id="589" name="Google Shape;589;p63"/>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ReadGroups</a:t>
            </a:r>
            <a:endParaRPr/>
          </a:p>
        </p:txBody>
      </p:sp>
      <p:pic>
        <p:nvPicPr>
          <p:cNvPr id="590" name="Google Shape;590;p63"/>
          <p:cNvPicPr preferRelativeResize="0"/>
          <p:nvPr/>
        </p:nvPicPr>
        <p:blipFill rotWithShape="1">
          <a:blip r:embed="rId3">
            <a:alphaModFix/>
          </a:blip>
          <a:srcRect/>
          <a:stretch/>
        </p:blipFill>
        <p:spPr>
          <a:xfrm>
            <a:off x="5644010" y="2386964"/>
            <a:ext cx="1858418" cy="1507773"/>
          </a:xfrm>
          <a:prstGeom prst="rect">
            <a:avLst/>
          </a:prstGeom>
          <a:noFill/>
          <a:ln>
            <a:noFill/>
          </a:ln>
        </p:spPr>
      </p:pic>
      <p:sp>
        <p:nvSpPr>
          <p:cNvPr id="591" name="Google Shape;591;p63"/>
          <p:cNvSpPr txBox="1"/>
          <p:nvPr/>
        </p:nvSpPr>
        <p:spPr>
          <a:xfrm>
            <a:off x="840813" y="2208514"/>
            <a:ext cx="4320122" cy="1523494"/>
          </a:xfrm>
          <a:prstGeom prst="rect">
            <a:avLst/>
          </a:prstGeom>
          <a:noFill/>
          <a:ln>
            <a:noFill/>
          </a:ln>
        </p:spPr>
        <p:txBody>
          <a:bodyPr spcFirstLastPara="1" wrap="square" lIns="68575" tIns="34275" rIns="68575" bIns="34275" anchor="t" anchorCtr="0">
            <a:spAutoFit/>
          </a:bodyPr>
          <a:lstStyle/>
          <a:p>
            <a:pPr marL="342900" marR="0" lvl="1" indent="0" algn="l" rtl="0">
              <a:spcBef>
                <a:spcPts val="0"/>
              </a:spcBef>
              <a:spcAft>
                <a:spcPts val="0"/>
              </a:spcAft>
              <a:buNone/>
            </a:pPr>
            <a:r>
              <a:rPr lang="en" sz="1400" b="1" i="0" u="sng" strike="noStrike" cap="none">
                <a:solidFill>
                  <a:schemeClr val="dk1"/>
                </a:solidFill>
                <a:latin typeface="Calibri"/>
                <a:ea typeface="Calibri"/>
                <a:cs typeface="Calibri"/>
                <a:sym typeface="Calibri"/>
              </a:rPr>
              <a:t>REQUIRED TAGS</a:t>
            </a:r>
            <a:endParaRPr sz="1100"/>
          </a:p>
          <a:p>
            <a:pPr marL="342900" marR="0" lvl="1" indent="0" algn="l" rtl="0">
              <a:spcBef>
                <a:spcPts val="0"/>
              </a:spcBef>
              <a:spcAft>
                <a:spcPts val="0"/>
              </a:spcAft>
              <a:buNone/>
            </a:pPr>
            <a:endParaRPr sz="1400" b="1" i="0" u="sng" strike="noStrike" cap="none">
              <a:solidFill>
                <a:schemeClr val="dk1"/>
              </a:solidFill>
              <a:latin typeface="Calibri"/>
              <a:ea typeface="Calibri"/>
              <a:cs typeface="Calibri"/>
              <a:sym typeface="Calibri"/>
            </a:endParaRPr>
          </a:p>
          <a:p>
            <a:pPr marL="342900" marR="0" lvl="1" indent="0" algn="l" rtl="0">
              <a:spcBef>
                <a:spcPts val="0"/>
              </a:spcBef>
              <a:spcAft>
                <a:spcPts val="0"/>
              </a:spcAft>
              <a:buNone/>
            </a:pPr>
            <a:r>
              <a:rPr lang="en" sz="1400" b="0" i="0" u="none" strike="noStrike" cap="none">
                <a:solidFill>
                  <a:schemeClr val="dk1"/>
                </a:solidFill>
                <a:latin typeface="Calibri"/>
                <a:ea typeface="Calibri"/>
                <a:cs typeface="Calibri"/>
                <a:sym typeface="Calibri"/>
              </a:rPr>
              <a:t>RGID: unique identifier of sequencing run</a:t>
            </a:r>
            <a:endParaRPr sz="1100"/>
          </a:p>
          <a:p>
            <a:pPr marL="342900" marR="0" lvl="1" indent="0" algn="l" rtl="0">
              <a:spcBef>
                <a:spcPts val="0"/>
              </a:spcBef>
              <a:spcAft>
                <a:spcPts val="0"/>
              </a:spcAft>
              <a:buNone/>
            </a:pPr>
            <a:r>
              <a:rPr lang="en" sz="1400" b="0" i="0" u="none" strike="noStrike" cap="none">
                <a:solidFill>
                  <a:schemeClr val="dk1"/>
                </a:solidFill>
                <a:latin typeface="Calibri"/>
                <a:ea typeface="Calibri"/>
                <a:cs typeface="Calibri"/>
                <a:sym typeface="Calibri"/>
              </a:rPr>
              <a:t>RGLB: library id, used to get correct duplicate marking</a:t>
            </a:r>
            <a:endParaRPr sz="1100"/>
          </a:p>
          <a:p>
            <a:pPr marL="342900" marR="0" lvl="1" indent="0" algn="l" rtl="0">
              <a:spcBef>
                <a:spcPts val="0"/>
              </a:spcBef>
              <a:spcAft>
                <a:spcPts val="0"/>
              </a:spcAft>
              <a:buNone/>
            </a:pPr>
            <a:r>
              <a:rPr lang="en" sz="1400" b="0" i="0" u="none" strike="noStrike" cap="none">
                <a:solidFill>
                  <a:schemeClr val="dk1"/>
                </a:solidFill>
                <a:latin typeface="Calibri"/>
                <a:ea typeface="Calibri"/>
                <a:cs typeface="Calibri"/>
                <a:sym typeface="Calibri"/>
              </a:rPr>
              <a:t>RGPL: platform (here Illumina)</a:t>
            </a:r>
            <a:endParaRPr sz="1100"/>
          </a:p>
          <a:p>
            <a:pPr marL="342900" marR="0" lvl="1" indent="0" algn="l" rtl="0">
              <a:spcBef>
                <a:spcPts val="0"/>
              </a:spcBef>
              <a:spcAft>
                <a:spcPts val="0"/>
              </a:spcAft>
              <a:buNone/>
            </a:pPr>
            <a:r>
              <a:rPr lang="en" sz="1400" b="0" i="0" u="none" strike="noStrike" cap="none">
                <a:solidFill>
                  <a:schemeClr val="dk1"/>
                </a:solidFill>
                <a:latin typeface="Calibri"/>
                <a:ea typeface="Calibri"/>
                <a:cs typeface="Calibri"/>
                <a:sym typeface="Calibri"/>
              </a:rPr>
              <a:t>RGPU: platform unit</a:t>
            </a:r>
            <a:endParaRPr sz="1100"/>
          </a:p>
          <a:p>
            <a:pPr marL="342900" marR="0" lvl="1" indent="0" algn="l" rtl="0">
              <a:spcBef>
                <a:spcPts val="0"/>
              </a:spcBef>
              <a:spcAft>
                <a:spcPts val="0"/>
              </a:spcAft>
              <a:buNone/>
            </a:pPr>
            <a:r>
              <a:rPr lang="en" sz="1400" b="1" i="0" u="none" strike="noStrike" cap="none">
                <a:solidFill>
                  <a:schemeClr val="dk1"/>
                </a:solidFill>
                <a:latin typeface="Calibri"/>
                <a:ea typeface="Calibri"/>
                <a:cs typeface="Calibri"/>
                <a:sym typeface="Calibri"/>
              </a:rPr>
              <a:t>RGSM: </a:t>
            </a:r>
            <a:r>
              <a:rPr lang="en" sz="1400" b="0" i="0" u="none" strike="noStrike" cap="none">
                <a:solidFill>
                  <a:schemeClr val="dk1"/>
                </a:solidFill>
                <a:latin typeface="Calibri"/>
                <a:ea typeface="Calibri"/>
                <a:cs typeface="Calibri"/>
                <a:sym typeface="Calibri"/>
              </a:rPr>
              <a:t>sample name used in the vcf file</a:t>
            </a:r>
            <a:endParaRPr sz="11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95"/>
        <p:cNvGrpSpPr/>
        <p:nvPr/>
      </p:nvGrpSpPr>
      <p:grpSpPr>
        <a:xfrm>
          <a:off x="0" y="0"/>
          <a:ext cx="0" cy="0"/>
          <a:chOff x="0" y="0"/>
          <a:chExt cx="0" cy="0"/>
        </a:xfrm>
      </p:grpSpPr>
      <p:sp>
        <p:nvSpPr>
          <p:cNvPr id="596" name="Google Shape;596;p64"/>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2400"/>
              <a:buFont typeface="Arial"/>
              <a:buNone/>
            </a:pPr>
            <a:r>
              <a:rPr lang="en" sz="2400"/>
              <a:t>Part3: Bash script for variant calling</a:t>
            </a:r>
            <a:endParaRPr/>
          </a:p>
        </p:txBody>
      </p:sp>
      <p:pic>
        <p:nvPicPr>
          <p:cNvPr id="597" name="Google Shape;597;p64"/>
          <p:cNvPicPr preferRelativeResize="0"/>
          <p:nvPr/>
        </p:nvPicPr>
        <p:blipFill rotWithShape="1">
          <a:blip r:embed="rId3">
            <a:alphaModFix/>
          </a:blip>
          <a:srcRect/>
          <a:stretch/>
        </p:blipFill>
        <p:spPr>
          <a:xfrm>
            <a:off x="2170654" y="1061720"/>
            <a:ext cx="5093551" cy="3807936"/>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5"/>
          <p:cNvSpPr txBox="1">
            <a:spLocks noGrp="1"/>
          </p:cNvSpPr>
          <p:nvPr>
            <p:ph type="body" idx="1"/>
          </p:nvPr>
        </p:nvSpPr>
        <p:spPr>
          <a:xfrm>
            <a:off x="628650" y="1122850"/>
            <a:ext cx="7886700" cy="3517622"/>
          </a:xfrm>
          <a:prstGeom prst="rect">
            <a:avLst/>
          </a:prstGeom>
          <a:noFill/>
          <a:ln>
            <a:noFill/>
          </a:ln>
        </p:spPr>
        <p:txBody>
          <a:bodyPr spcFirstLastPara="1" wrap="square" lIns="68575" tIns="34275" rIns="68575" bIns="34275" anchor="t" anchorCtr="0">
            <a:normAutofit/>
          </a:bodyPr>
          <a:lstStyle/>
          <a:p>
            <a:pPr marL="0" lvl="0" indent="0" algn="l" rtl="0">
              <a:lnSpc>
                <a:spcPct val="90000"/>
              </a:lnSpc>
              <a:spcBef>
                <a:spcPts val="0"/>
              </a:spcBef>
              <a:spcAft>
                <a:spcPts val="0"/>
              </a:spcAft>
              <a:buNone/>
            </a:pPr>
            <a:r>
              <a:rPr lang="en" b="1" dirty="0"/>
              <a:t>Copying</a:t>
            </a:r>
            <a:r>
              <a:rPr lang="en" dirty="0"/>
              <a:t> commands to terminal can introduce errors</a:t>
            </a:r>
            <a:endParaRPr dirty="0"/>
          </a:p>
          <a:p>
            <a:pPr marL="520700" lvl="1" indent="-177800" algn="l" rtl="0">
              <a:spcBef>
                <a:spcPts val="400"/>
              </a:spcBef>
              <a:spcAft>
                <a:spcPts val="0"/>
              </a:spcAft>
              <a:buSzPts val="1400"/>
              <a:buChar char="•"/>
            </a:pPr>
            <a:r>
              <a:rPr lang="en" dirty="0"/>
              <a:t>Type commands in terminal or</a:t>
            </a:r>
            <a:endParaRPr dirty="0"/>
          </a:p>
          <a:p>
            <a:pPr marL="520700" lvl="1" indent="-177800" algn="l" rtl="0">
              <a:lnSpc>
                <a:spcPct val="90000"/>
              </a:lnSpc>
              <a:spcBef>
                <a:spcPts val="400"/>
              </a:spcBef>
              <a:spcAft>
                <a:spcPts val="0"/>
              </a:spcAft>
              <a:buClr>
                <a:srgbClr val="171616"/>
              </a:buClr>
              <a:buSzPts val="1800"/>
              <a:buChar char="•"/>
            </a:pPr>
            <a:r>
              <a:rPr lang="en" dirty="0"/>
              <a:t>Copy and edit in text editor </a:t>
            </a:r>
            <a:endParaRPr dirty="0"/>
          </a:p>
          <a:p>
            <a:pPr marL="0" lvl="0" indent="0" algn="l" rtl="0">
              <a:lnSpc>
                <a:spcPct val="90000"/>
              </a:lnSpc>
              <a:spcBef>
                <a:spcPts val="400"/>
              </a:spcBef>
              <a:spcAft>
                <a:spcPts val="0"/>
              </a:spcAft>
              <a:buNone/>
            </a:pPr>
            <a:r>
              <a:rPr lang="en" b="1" dirty="0"/>
              <a:t>Backslash “\”</a:t>
            </a:r>
            <a:endParaRPr b="1" dirty="0"/>
          </a:p>
          <a:p>
            <a:pPr marL="520700" lvl="1" indent="-177800" algn="l" rtl="0">
              <a:lnSpc>
                <a:spcPct val="90000"/>
              </a:lnSpc>
              <a:spcBef>
                <a:spcPts val="400"/>
              </a:spcBef>
              <a:spcAft>
                <a:spcPts val="0"/>
              </a:spcAft>
              <a:buClr>
                <a:srgbClr val="171616"/>
              </a:buClr>
              <a:buSzPts val="1800"/>
              <a:buChar char="•"/>
            </a:pPr>
            <a:r>
              <a:rPr lang="en" dirty="0"/>
              <a:t>the command continues on the next line, but should not be included when the command is copied</a:t>
            </a:r>
            <a:endParaRPr dirty="0"/>
          </a:p>
          <a:p>
            <a:pPr marL="0" lvl="0" indent="0" algn="l" rtl="0">
              <a:lnSpc>
                <a:spcPct val="90000"/>
              </a:lnSpc>
              <a:spcBef>
                <a:spcPts val="800"/>
              </a:spcBef>
              <a:spcAft>
                <a:spcPts val="0"/>
              </a:spcAft>
              <a:buNone/>
            </a:pPr>
            <a:r>
              <a:rPr lang="en" b="1" dirty="0"/>
              <a:t>Pipe “|” </a:t>
            </a:r>
            <a:endParaRPr b="1" dirty="0"/>
          </a:p>
          <a:p>
            <a:pPr marL="520700" lvl="1" indent="-177800" algn="l" rtl="0">
              <a:lnSpc>
                <a:spcPct val="90000"/>
              </a:lnSpc>
              <a:spcBef>
                <a:spcPts val="400"/>
              </a:spcBef>
              <a:spcAft>
                <a:spcPts val="0"/>
              </a:spcAft>
              <a:buClr>
                <a:srgbClr val="171616"/>
              </a:buClr>
              <a:buSzPts val="1800"/>
              <a:buChar char="•"/>
            </a:pPr>
            <a:r>
              <a:rPr lang="en" dirty="0"/>
              <a:t>Bwa mem </a:t>
            </a:r>
            <a:r>
              <a:rPr lang="en" dirty="0" err="1"/>
              <a:t>ref.fa</a:t>
            </a:r>
            <a:r>
              <a:rPr lang="en" dirty="0"/>
              <a:t> </a:t>
            </a:r>
            <a:r>
              <a:rPr lang="en" dirty="0" err="1"/>
              <a:t>fastq.fq</a:t>
            </a:r>
            <a:r>
              <a:rPr lang="en" dirty="0"/>
              <a:t> | </a:t>
            </a:r>
            <a:r>
              <a:rPr lang="en" dirty="0" err="1"/>
              <a:t>samtools</a:t>
            </a:r>
            <a:r>
              <a:rPr lang="en" dirty="0"/>
              <a:t> sort &gt; </a:t>
            </a:r>
            <a:r>
              <a:rPr lang="en" dirty="0" err="1"/>
              <a:t>output.bam</a:t>
            </a:r>
            <a:endParaRPr dirty="0"/>
          </a:p>
          <a:p>
            <a:pPr marL="177800" lvl="0" indent="0" algn="l" rtl="0">
              <a:lnSpc>
                <a:spcPct val="90000"/>
              </a:lnSpc>
              <a:spcBef>
                <a:spcPts val="800"/>
              </a:spcBef>
              <a:spcAft>
                <a:spcPts val="0"/>
              </a:spcAft>
              <a:buNone/>
            </a:pPr>
            <a:endParaRPr dirty="0"/>
          </a:p>
        </p:txBody>
      </p:sp>
      <p:sp>
        <p:nvSpPr>
          <p:cNvPr id="603" name="Google Shape;603;p65"/>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General advice</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07"/>
        <p:cNvGrpSpPr/>
        <p:nvPr/>
      </p:nvGrpSpPr>
      <p:grpSpPr>
        <a:xfrm>
          <a:off x="0" y="0"/>
          <a:ext cx="0" cy="0"/>
          <a:chOff x="0" y="0"/>
          <a:chExt cx="0" cy="0"/>
        </a:xfrm>
      </p:grpSpPr>
      <p:sp>
        <p:nvSpPr>
          <p:cNvPr id="608" name="Google Shape;608;p66"/>
          <p:cNvSpPr txBox="1">
            <a:spLocks noGrp="1"/>
          </p:cNvSpPr>
          <p:nvPr>
            <p:ph type="body" idx="1"/>
          </p:nvPr>
        </p:nvSpPr>
        <p:spPr>
          <a:xfrm>
            <a:off x="628650" y="1115101"/>
            <a:ext cx="7886700" cy="3517622"/>
          </a:xfrm>
          <a:prstGeom prst="rect">
            <a:avLst/>
          </a:prstGeom>
          <a:noFill/>
          <a:ln>
            <a:noFill/>
          </a:ln>
        </p:spPr>
        <p:txBody>
          <a:bodyPr spcFirstLastPara="1" wrap="square" lIns="68575" tIns="34275" rIns="68575" bIns="34275" anchor="t" anchorCtr="0">
            <a:normAutofit/>
          </a:bodyPr>
          <a:lstStyle/>
          <a:p>
            <a:pPr marL="177800" lvl="0" indent="-38100" algn="l" rtl="0">
              <a:lnSpc>
                <a:spcPct val="90000"/>
              </a:lnSpc>
              <a:spcBef>
                <a:spcPts val="0"/>
              </a:spcBef>
              <a:spcAft>
                <a:spcPts val="0"/>
              </a:spcAft>
              <a:buClr>
                <a:srgbClr val="171616"/>
              </a:buClr>
              <a:buSzPts val="2100"/>
              <a:buNone/>
            </a:pPr>
            <a:endParaRPr/>
          </a:p>
        </p:txBody>
      </p:sp>
      <p:sp>
        <p:nvSpPr>
          <p:cNvPr id="609" name="Google Shape;609;p66"/>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3000"/>
              <a:buFont typeface="Arial"/>
              <a:buNone/>
            </a:pPr>
            <a:r>
              <a:rPr lang="en"/>
              <a:t>Start practising!</a:t>
            </a:r>
            <a:endParaRPr/>
          </a:p>
        </p:txBody>
      </p:sp>
      <p:pic>
        <p:nvPicPr>
          <p:cNvPr id="610" name="Google Shape;610;p66"/>
          <p:cNvPicPr preferRelativeResize="0"/>
          <p:nvPr/>
        </p:nvPicPr>
        <p:blipFill rotWithShape="1">
          <a:blip r:embed="rId3">
            <a:alphaModFix/>
          </a:blip>
          <a:srcRect t="26613" r="22369"/>
          <a:stretch/>
        </p:blipFill>
        <p:spPr>
          <a:xfrm>
            <a:off x="1629087" y="1959327"/>
            <a:ext cx="5885825" cy="2069072"/>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15"/>
        <p:cNvGrpSpPr/>
        <p:nvPr/>
      </p:nvGrpSpPr>
      <p:grpSpPr>
        <a:xfrm>
          <a:off x="0" y="0"/>
          <a:ext cx="0" cy="0"/>
          <a:chOff x="0" y="0"/>
          <a:chExt cx="0" cy="0"/>
        </a:xfrm>
      </p:grpSpPr>
      <p:sp>
        <p:nvSpPr>
          <p:cNvPr id="616" name="Google Shape;616;p67"/>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2100"/>
              <a:buFont typeface="Arial"/>
              <a:buNone/>
            </a:pPr>
            <a:r>
              <a:rPr lang="en" sz="2100"/>
              <a:t>Extra lab (Part4): GATK’s best practises</a:t>
            </a:r>
            <a:endParaRPr/>
          </a:p>
        </p:txBody>
      </p:sp>
      <p:pic>
        <p:nvPicPr>
          <p:cNvPr id="617" name="Google Shape;617;p67"/>
          <p:cNvPicPr preferRelativeResize="0"/>
          <p:nvPr/>
        </p:nvPicPr>
        <p:blipFill rotWithShape="1">
          <a:blip r:embed="rId3">
            <a:alphaModFix/>
          </a:blip>
          <a:srcRect/>
          <a:stretch/>
        </p:blipFill>
        <p:spPr>
          <a:xfrm>
            <a:off x="3100388" y="1104614"/>
            <a:ext cx="2566988" cy="3999212"/>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pic>
        <p:nvPicPr>
          <p:cNvPr id="622" name="Google Shape;622;p68"/>
          <p:cNvPicPr preferRelativeResize="0"/>
          <p:nvPr/>
        </p:nvPicPr>
        <p:blipFill rotWithShape="1">
          <a:blip r:embed="rId3">
            <a:alphaModFix/>
          </a:blip>
          <a:srcRect/>
          <a:stretch/>
        </p:blipFill>
        <p:spPr>
          <a:xfrm>
            <a:off x="1324841" y="997052"/>
            <a:ext cx="6289097" cy="4055510"/>
          </a:xfrm>
          <a:prstGeom prst="rect">
            <a:avLst/>
          </a:prstGeom>
          <a:noFill/>
          <a:ln>
            <a:noFill/>
          </a:ln>
        </p:spPr>
      </p:pic>
      <p:sp>
        <p:nvSpPr>
          <p:cNvPr id="623" name="Google Shape;623;p68"/>
          <p:cNvSpPr txBox="1"/>
          <p:nvPr/>
        </p:nvSpPr>
        <p:spPr>
          <a:xfrm>
            <a:off x="6617701" y="4814927"/>
            <a:ext cx="2528700" cy="284700"/>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a:solidFill>
                  <a:schemeClr val="dk1"/>
                </a:solidFill>
                <a:latin typeface="Calibri"/>
                <a:ea typeface="Calibri"/>
                <a:cs typeface="Calibri"/>
                <a:sym typeface="Calibri"/>
              </a:rPr>
              <a:t>https://gatk.broadinstitute.org</a:t>
            </a:r>
            <a:endParaRPr sz="1400">
              <a:solidFill>
                <a:schemeClr val="dk1"/>
              </a:solidFill>
              <a:latin typeface="Calibri"/>
              <a:ea typeface="Calibri"/>
              <a:cs typeface="Calibri"/>
              <a:sym typeface="Calibri"/>
            </a:endParaRPr>
          </a:p>
        </p:txBody>
      </p:sp>
      <p:sp>
        <p:nvSpPr>
          <p:cNvPr id="624" name="Google Shape;624;p68"/>
          <p:cNvSpPr txBox="1">
            <a:spLocks noGrp="1"/>
          </p:cNvSpPr>
          <p:nvPr>
            <p:ph type="title"/>
          </p:nvPr>
        </p:nvSpPr>
        <p:spPr>
          <a:xfrm>
            <a:off x="1501951" y="280509"/>
            <a:ext cx="5934878"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1800"/>
              <a:buFont typeface="Arial"/>
              <a:buNone/>
            </a:pPr>
            <a:r>
              <a:rPr lang="en" sz="1800"/>
              <a:t>GATK best practices for short variant discovery</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29"/>
        <p:cNvGrpSpPr/>
        <p:nvPr/>
      </p:nvGrpSpPr>
      <p:grpSpPr>
        <a:xfrm>
          <a:off x="0" y="0"/>
          <a:ext cx="0" cy="0"/>
          <a:chOff x="0" y="0"/>
          <a:chExt cx="0" cy="0"/>
        </a:xfrm>
      </p:grpSpPr>
      <p:sp>
        <p:nvSpPr>
          <p:cNvPr id="630" name="Google Shape;630;p69"/>
          <p:cNvSpPr txBox="1">
            <a:spLocks noGrp="1"/>
          </p:cNvSpPr>
          <p:nvPr>
            <p:ph type="title"/>
          </p:nvPr>
        </p:nvSpPr>
        <p:spPr>
          <a:xfrm>
            <a:off x="1847450" y="176526"/>
            <a:ext cx="5934900" cy="720000"/>
          </a:xfrm>
          <a:prstGeom prst="rect">
            <a:avLst/>
          </a:prstGeom>
          <a:noFill/>
          <a:ln>
            <a:noFill/>
          </a:ln>
        </p:spPr>
        <p:txBody>
          <a:bodyPr spcFirstLastPara="1" wrap="square" lIns="68575" tIns="34275" rIns="68575" bIns="34275" anchor="ctr" anchorCtr="0">
            <a:normAutofit fontScale="90000"/>
          </a:bodyPr>
          <a:lstStyle/>
          <a:p>
            <a:pPr marL="0" lvl="0" indent="0" algn="ctr" rtl="0">
              <a:lnSpc>
                <a:spcPct val="90000"/>
              </a:lnSpc>
              <a:spcBef>
                <a:spcPts val="0"/>
              </a:spcBef>
              <a:spcAft>
                <a:spcPts val="0"/>
              </a:spcAft>
              <a:buClr>
                <a:srgbClr val="171616"/>
              </a:buClr>
              <a:buSzPct val="100000"/>
              <a:buFont typeface="Arial"/>
              <a:buNone/>
            </a:pPr>
            <a:r>
              <a:rPr lang="en" sz="2100"/>
              <a:t>GATK best practices </a:t>
            </a:r>
            <a:endParaRPr sz="2100"/>
          </a:p>
          <a:p>
            <a:pPr marL="0" lvl="0" indent="0" algn="ctr" rtl="0">
              <a:lnSpc>
                <a:spcPct val="90000"/>
              </a:lnSpc>
              <a:spcBef>
                <a:spcPts val="0"/>
              </a:spcBef>
              <a:spcAft>
                <a:spcPts val="0"/>
              </a:spcAft>
              <a:buClr>
                <a:srgbClr val="171616"/>
              </a:buClr>
              <a:buSzPct val="100000"/>
              <a:buFont typeface="Arial"/>
              <a:buNone/>
            </a:pPr>
            <a:r>
              <a:rPr lang="en" sz="2100"/>
              <a:t>workflow for germline short variant discovery </a:t>
            </a:r>
            <a:br>
              <a:rPr lang="en" sz="2100"/>
            </a:br>
            <a:endParaRPr sz="2100"/>
          </a:p>
        </p:txBody>
      </p:sp>
      <p:sp>
        <p:nvSpPr>
          <p:cNvPr id="631" name="Google Shape;631;p69"/>
          <p:cNvSpPr txBox="1"/>
          <p:nvPr/>
        </p:nvSpPr>
        <p:spPr>
          <a:xfrm>
            <a:off x="1520753" y="4706798"/>
            <a:ext cx="6480248" cy="276999"/>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u="sng">
                <a:solidFill>
                  <a:schemeClr val="hlink"/>
                </a:solidFill>
                <a:latin typeface="Calibri"/>
                <a:ea typeface="Calibri"/>
                <a:cs typeface="Calibri"/>
                <a:sym typeface="Calibri"/>
                <a:hlinkClick r:id="rId3"/>
              </a:rPr>
              <a:t>https://software.broadinstitute.org/gatk/best-practices/</a:t>
            </a:r>
            <a:endParaRPr sz="1400">
              <a:solidFill>
                <a:schemeClr val="dk1"/>
              </a:solidFill>
              <a:latin typeface="Calibri"/>
              <a:ea typeface="Calibri"/>
              <a:cs typeface="Calibri"/>
              <a:sym typeface="Calibri"/>
            </a:endParaRPr>
          </a:p>
        </p:txBody>
      </p:sp>
      <p:pic>
        <p:nvPicPr>
          <p:cNvPr id="632" name="Google Shape;632;p69"/>
          <p:cNvPicPr preferRelativeResize="0"/>
          <p:nvPr/>
        </p:nvPicPr>
        <p:blipFill rotWithShape="1">
          <a:blip r:embed="rId4">
            <a:alphaModFix/>
          </a:blip>
          <a:srcRect/>
          <a:stretch/>
        </p:blipFill>
        <p:spPr>
          <a:xfrm>
            <a:off x="1143000" y="1503025"/>
            <a:ext cx="6858000" cy="2824153"/>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37"/>
        <p:cNvGrpSpPr/>
        <p:nvPr/>
      </p:nvGrpSpPr>
      <p:grpSpPr>
        <a:xfrm>
          <a:off x="0" y="0"/>
          <a:ext cx="0" cy="0"/>
          <a:chOff x="0" y="0"/>
          <a:chExt cx="0" cy="0"/>
        </a:xfrm>
      </p:grpSpPr>
      <p:sp>
        <p:nvSpPr>
          <p:cNvPr id="638" name="Google Shape;638;p70"/>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1800"/>
              <a:buFont typeface="Arial"/>
              <a:buNone/>
            </a:pPr>
            <a:r>
              <a:rPr lang="en" sz="1800"/>
              <a:t>Base Quality Score Recalibration (BQSR)</a:t>
            </a:r>
            <a:endParaRPr/>
          </a:p>
        </p:txBody>
      </p:sp>
      <p:pic>
        <p:nvPicPr>
          <p:cNvPr id="639" name="Google Shape;639;p70"/>
          <p:cNvPicPr preferRelativeResize="0"/>
          <p:nvPr/>
        </p:nvPicPr>
        <p:blipFill rotWithShape="1">
          <a:blip r:embed="rId3">
            <a:alphaModFix/>
          </a:blip>
          <a:srcRect/>
          <a:stretch/>
        </p:blipFill>
        <p:spPr>
          <a:xfrm>
            <a:off x="1143000" y="1436897"/>
            <a:ext cx="6858000" cy="2824153"/>
          </a:xfrm>
          <a:prstGeom prst="rect">
            <a:avLst/>
          </a:prstGeom>
          <a:noFill/>
          <a:ln>
            <a:noFill/>
          </a:ln>
        </p:spPr>
      </p:pic>
      <p:sp>
        <p:nvSpPr>
          <p:cNvPr id="640" name="Google Shape;640;p70"/>
          <p:cNvSpPr/>
          <p:nvPr/>
        </p:nvSpPr>
        <p:spPr>
          <a:xfrm>
            <a:off x="1776047" y="3110090"/>
            <a:ext cx="1169455" cy="367462"/>
          </a:xfrm>
          <a:prstGeom prst="roundRect">
            <a:avLst>
              <a:gd name="adj" fmla="val 16667"/>
            </a:avLst>
          </a:prstGeom>
          <a:noFill/>
          <a:ln w="63500" cap="flat" cmpd="sng">
            <a:solidFill>
              <a:schemeClr val="accent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45"/>
        <p:cNvGrpSpPr/>
        <p:nvPr/>
      </p:nvGrpSpPr>
      <p:grpSpPr>
        <a:xfrm>
          <a:off x="0" y="0"/>
          <a:ext cx="0" cy="0"/>
          <a:chOff x="0" y="0"/>
          <a:chExt cx="0" cy="0"/>
        </a:xfrm>
      </p:grpSpPr>
      <p:sp>
        <p:nvSpPr>
          <p:cNvPr id="646" name="Google Shape;646;p71"/>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1800"/>
              <a:buFont typeface="Arial"/>
              <a:buNone/>
            </a:pPr>
            <a:r>
              <a:rPr lang="en" sz="1800"/>
              <a:t>Base Quality Score Recalibration (BQSR)</a:t>
            </a:r>
            <a:endParaRPr/>
          </a:p>
        </p:txBody>
      </p:sp>
      <p:sp>
        <p:nvSpPr>
          <p:cNvPr id="647" name="Google Shape;647;p71"/>
          <p:cNvSpPr txBox="1">
            <a:spLocks noGrp="1"/>
          </p:cNvSpPr>
          <p:nvPr>
            <p:ph type="body" idx="1"/>
          </p:nvPr>
        </p:nvSpPr>
        <p:spPr>
          <a:xfrm>
            <a:off x="628650" y="1115100"/>
            <a:ext cx="6731100" cy="3517500"/>
          </a:xfrm>
          <a:prstGeom prst="rect">
            <a:avLst/>
          </a:prstGeom>
          <a:noFill/>
          <a:ln>
            <a:noFill/>
          </a:ln>
        </p:spPr>
        <p:txBody>
          <a:bodyPr spcFirstLastPara="1" wrap="square" lIns="68575" tIns="34275" rIns="68575" bIns="34275" anchor="t" anchorCtr="0">
            <a:normAutofit/>
          </a:bodyPr>
          <a:lstStyle/>
          <a:p>
            <a:pPr marL="342900" lvl="0" indent="-342900" algn="l" rtl="0">
              <a:lnSpc>
                <a:spcPct val="90000"/>
              </a:lnSpc>
              <a:spcBef>
                <a:spcPts val="0"/>
              </a:spcBef>
              <a:spcAft>
                <a:spcPts val="0"/>
              </a:spcAft>
              <a:buClr>
                <a:srgbClr val="171616"/>
              </a:buClr>
              <a:buSzPts val="1800"/>
              <a:buFont typeface="Calibri"/>
              <a:buAutoNum type="arabicPeriod"/>
            </a:pPr>
            <a:r>
              <a:rPr lang="en" sz="1800"/>
              <a:t>During base calling, the sequencer estimates a quality score for each base. These are the quality scores present in the fastq files</a:t>
            </a:r>
            <a:endParaRPr/>
          </a:p>
          <a:p>
            <a:pPr marL="342900" lvl="0" indent="-342900" algn="l" rtl="0">
              <a:lnSpc>
                <a:spcPct val="90000"/>
              </a:lnSpc>
              <a:spcBef>
                <a:spcPts val="800"/>
              </a:spcBef>
              <a:spcAft>
                <a:spcPts val="0"/>
              </a:spcAft>
              <a:buClr>
                <a:srgbClr val="171616"/>
              </a:buClr>
              <a:buSzPts val="1800"/>
              <a:buFont typeface="Calibri"/>
              <a:buAutoNum type="arabicPeriod"/>
            </a:pPr>
            <a:r>
              <a:rPr lang="en" sz="1800"/>
              <a:t>Systematic (non-random) errors in base quality score estimation can occur due to for example</a:t>
            </a:r>
            <a:endParaRPr/>
          </a:p>
          <a:p>
            <a:pPr marL="520700" lvl="1" indent="-177800" algn="l" rtl="0">
              <a:lnSpc>
                <a:spcPct val="90000"/>
              </a:lnSpc>
              <a:spcBef>
                <a:spcPts val="400"/>
              </a:spcBef>
              <a:spcAft>
                <a:spcPts val="0"/>
              </a:spcAft>
              <a:buClr>
                <a:srgbClr val="171616"/>
              </a:buClr>
              <a:buSzPts val="1800"/>
              <a:buChar char="•"/>
            </a:pPr>
            <a:r>
              <a:rPr lang="en" sz="1800"/>
              <a:t>physics or chemistry of the sequencing reaction</a:t>
            </a:r>
            <a:endParaRPr/>
          </a:p>
          <a:p>
            <a:pPr marL="520700" lvl="1" indent="-177800" algn="l" rtl="0">
              <a:lnSpc>
                <a:spcPct val="90000"/>
              </a:lnSpc>
              <a:spcBef>
                <a:spcPts val="400"/>
              </a:spcBef>
              <a:spcAft>
                <a:spcPts val="0"/>
              </a:spcAft>
              <a:buClr>
                <a:srgbClr val="171616"/>
              </a:buClr>
              <a:buSzPts val="1800"/>
              <a:buChar char="•"/>
            </a:pPr>
            <a:r>
              <a:rPr lang="en" sz="1800"/>
              <a:t>manufacturing flaws in the equipment</a:t>
            </a:r>
            <a:endParaRPr/>
          </a:p>
          <a:p>
            <a:pPr marL="342900" lvl="0" indent="-342900" algn="l" rtl="0">
              <a:lnSpc>
                <a:spcPct val="90000"/>
              </a:lnSpc>
              <a:spcBef>
                <a:spcPts val="800"/>
              </a:spcBef>
              <a:spcAft>
                <a:spcPts val="0"/>
              </a:spcAft>
              <a:buClr>
                <a:srgbClr val="171616"/>
              </a:buClr>
              <a:buSzPts val="1800"/>
              <a:buFont typeface="Calibri"/>
              <a:buAutoNum type="arabicPeriod"/>
            </a:pPr>
            <a:r>
              <a:rPr lang="en" sz="1800"/>
              <a:t>Can cause biases in variant calling</a:t>
            </a:r>
            <a:endParaRPr/>
          </a:p>
          <a:p>
            <a:pPr marL="342900" lvl="0" indent="-342900" algn="l" rtl="0">
              <a:lnSpc>
                <a:spcPct val="90000"/>
              </a:lnSpc>
              <a:spcBef>
                <a:spcPts val="800"/>
              </a:spcBef>
              <a:spcAft>
                <a:spcPts val="0"/>
              </a:spcAft>
              <a:buClr>
                <a:srgbClr val="171616"/>
              </a:buClr>
              <a:buSzPts val="1800"/>
              <a:buFont typeface="Calibri"/>
              <a:buAutoNum type="arabicPeriod"/>
            </a:pPr>
            <a:r>
              <a:rPr lang="en" sz="1800" b="1"/>
              <a:t>Base Quality Score Recalibration </a:t>
            </a:r>
            <a:r>
              <a:rPr lang="en" sz="1800"/>
              <a:t>helps to calibrate the scores so that they correspond to the real per-base sequencing error rate (phred scores)</a:t>
            </a:r>
            <a:endParaRPr/>
          </a:p>
        </p:txBody>
      </p:sp>
      <p:pic>
        <p:nvPicPr>
          <p:cNvPr id="648" name="Google Shape;648;p71"/>
          <p:cNvPicPr preferRelativeResize="0"/>
          <p:nvPr/>
        </p:nvPicPr>
        <p:blipFill>
          <a:blip r:embed="rId3">
            <a:alphaModFix/>
          </a:blip>
          <a:stretch>
            <a:fillRect/>
          </a:stretch>
        </p:blipFill>
        <p:spPr>
          <a:xfrm>
            <a:off x="6778824" y="1814749"/>
            <a:ext cx="2148075" cy="176310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p72"/>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2400"/>
              <a:buFont typeface="Arial"/>
              <a:buNone/>
            </a:pPr>
            <a:r>
              <a:rPr lang="en" sz="2400"/>
              <a:t>Filter variants</a:t>
            </a:r>
            <a:endParaRPr/>
          </a:p>
        </p:txBody>
      </p:sp>
      <p:sp>
        <p:nvSpPr>
          <p:cNvPr id="655" name="Google Shape;655;p72"/>
          <p:cNvSpPr txBox="1"/>
          <p:nvPr/>
        </p:nvSpPr>
        <p:spPr>
          <a:xfrm>
            <a:off x="1465539" y="4582571"/>
            <a:ext cx="6480248" cy="484748"/>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en" sz="1400" u="sng">
                <a:solidFill>
                  <a:schemeClr val="hlink"/>
                </a:solidFill>
                <a:latin typeface="Calibri"/>
                <a:ea typeface="Calibri"/>
                <a:cs typeface="Calibri"/>
                <a:sym typeface="Calibri"/>
                <a:hlinkClick r:id="rId3"/>
              </a:rPr>
              <a:t>https://software.broadinstitute.org/gatk/best-practices/</a:t>
            </a:r>
            <a:endParaRPr sz="1400">
              <a:solidFill>
                <a:schemeClr val="dk1"/>
              </a:solidFill>
              <a:latin typeface="Calibri"/>
              <a:ea typeface="Calibri"/>
              <a:cs typeface="Calibri"/>
              <a:sym typeface="Calibri"/>
            </a:endParaRPr>
          </a:p>
          <a:p>
            <a:pPr marL="0" marR="0" lvl="0" indent="0" algn="l" rtl="0">
              <a:spcBef>
                <a:spcPts val="0"/>
              </a:spcBef>
              <a:spcAft>
                <a:spcPts val="0"/>
              </a:spcAft>
              <a:buNone/>
            </a:pPr>
            <a:r>
              <a:rPr lang="en" sz="1400">
                <a:solidFill>
                  <a:schemeClr val="dk1"/>
                </a:solidFill>
                <a:latin typeface="Calibri"/>
                <a:ea typeface="Calibri"/>
                <a:cs typeface="Calibri"/>
                <a:sym typeface="Calibri"/>
              </a:rPr>
              <a:t>	Germline short variant discovery (SNPs + Indels)</a:t>
            </a:r>
            <a:endParaRPr sz="1100"/>
          </a:p>
        </p:txBody>
      </p:sp>
      <p:pic>
        <p:nvPicPr>
          <p:cNvPr id="656" name="Google Shape;656;p72"/>
          <p:cNvPicPr preferRelativeResize="0"/>
          <p:nvPr/>
        </p:nvPicPr>
        <p:blipFill rotWithShape="1">
          <a:blip r:embed="rId4">
            <a:alphaModFix/>
          </a:blip>
          <a:srcRect/>
          <a:stretch/>
        </p:blipFill>
        <p:spPr>
          <a:xfrm>
            <a:off x="1143000" y="1436897"/>
            <a:ext cx="6858000" cy="2824153"/>
          </a:xfrm>
          <a:prstGeom prst="rect">
            <a:avLst/>
          </a:prstGeom>
          <a:noFill/>
          <a:ln>
            <a:noFill/>
          </a:ln>
        </p:spPr>
      </p:pic>
      <p:sp>
        <p:nvSpPr>
          <p:cNvPr id="657" name="Google Shape;657;p72"/>
          <p:cNvSpPr/>
          <p:nvPr/>
        </p:nvSpPr>
        <p:spPr>
          <a:xfrm>
            <a:off x="6303541" y="1929951"/>
            <a:ext cx="1172307" cy="248831"/>
          </a:xfrm>
          <a:prstGeom prst="roundRect">
            <a:avLst>
              <a:gd name="adj" fmla="val 16667"/>
            </a:avLst>
          </a:prstGeom>
          <a:noFill/>
          <a:ln w="63500" cap="flat" cmpd="sng">
            <a:solidFill>
              <a:schemeClr val="accent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62"/>
        <p:cNvGrpSpPr/>
        <p:nvPr/>
      </p:nvGrpSpPr>
      <p:grpSpPr>
        <a:xfrm>
          <a:off x="0" y="0"/>
          <a:ext cx="0" cy="0"/>
          <a:chOff x="0" y="0"/>
          <a:chExt cx="0" cy="0"/>
        </a:xfrm>
      </p:grpSpPr>
      <p:sp>
        <p:nvSpPr>
          <p:cNvPr id="663" name="Google Shape;663;p73"/>
          <p:cNvSpPr txBox="1">
            <a:spLocks noGrp="1"/>
          </p:cNvSpPr>
          <p:nvPr>
            <p:ph type="title"/>
          </p:nvPr>
        </p:nvSpPr>
        <p:spPr>
          <a:xfrm>
            <a:off x="1847462" y="273845"/>
            <a:ext cx="5934877" cy="622596"/>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rgbClr val="171616"/>
              </a:buClr>
              <a:buSzPts val="2400"/>
              <a:buFont typeface="Arial"/>
              <a:buNone/>
            </a:pPr>
            <a:r>
              <a:rPr lang="en" sz="2400"/>
              <a:t>Hard Filters</a:t>
            </a:r>
            <a:endParaRPr/>
          </a:p>
        </p:txBody>
      </p:sp>
      <p:sp>
        <p:nvSpPr>
          <p:cNvPr id="664" name="Google Shape;664;p73"/>
          <p:cNvSpPr txBox="1">
            <a:spLocks noGrp="1"/>
          </p:cNvSpPr>
          <p:nvPr>
            <p:ph type="body" idx="1"/>
          </p:nvPr>
        </p:nvSpPr>
        <p:spPr>
          <a:xfrm>
            <a:off x="790413" y="1708688"/>
            <a:ext cx="6811505" cy="2924034"/>
          </a:xfrm>
          <a:prstGeom prst="rect">
            <a:avLst/>
          </a:prstGeom>
          <a:noFill/>
          <a:ln>
            <a:noFill/>
          </a:ln>
        </p:spPr>
        <p:txBody>
          <a:bodyPr spcFirstLastPara="1" wrap="square" lIns="68575" tIns="34275" rIns="68575" bIns="34275" anchor="t" anchorCtr="0">
            <a:normAutofit/>
          </a:bodyPr>
          <a:lstStyle/>
          <a:p>
            <a:pPr marL="520700" lvl="1" indent="-177800" algn="l" rtl="0">
              <a:lnSpc>
                <a:spcPct val="90000"/>
              </a:lnSpc>
              <a:spcBef>
                <a:spcPts val="0"/>
              </a:spcBef>
              <a:spcAft>
                <a:spcPts val="0"/>
              </a:spcAft>
              <a:buClr>
                <a:srgbClr val="171616"/>
              </a:buClr>
              <a:buSzPts val="1800"/>
              <a:buChar char="•"/>
            </a:pPr>
            <a:r>
              <a:rPr lang="en"/>
              <a:t>Small data set used in this lab</a:t>
            </a:r>
            <a:endParaRPr/>
          </a:p>
          <a:p>
            <a:pPr marL="520700" lvl="1" indent="-177800" algn="l" rtl="0">
              <a:lnSpc>
                <a:spcPct val="90000"/>
              </a:lnSpc>
              <a:spcBef>
                <a:spcPts val="400"/>
              </a:spcBef>
              <a:spcAft>
                <a:spcPts val="0"/>
              </a:spcAft>
              <a:buClr>
                <a:srgbClr val="171616"/>
              </a:buClr>
              <a:buSzPts val="1800"/>
              <a:buChar char="•"/>
            </a:pPr>
            <a:r>
              <a:rPr lang="en"/>
              <a:t>Filters on information in the VCF file using set cutoffs</a:t>
            </a:r>
            <a:endParaRPr/>
          </a:p>
          <a:p>
            <a:pPr marL="520700" lvl="1" indent="-177800" algn="l" rtl="0">
              <a:lnSpc>
                <a:spcPct val="90000"/>
              </a:lnSpc>
              <a:spcBef>
                <a:spcPts val="400"/>
              </a:spcBef>
              <a:spcAft>
                <a:spcPts val="0"/>
              </a:spcAft>
              <a:buClr>
                <a:srgbClr val="171616"/>
              </a:buClr>
              <a:buSzPts val="1800"/>
              <a:buChar char="•"/>
            </a:pPr>
            <a:r>
              <a:rPr lang="en"/>
              <a:t>SNPs and indels can have slightly different filter values</a:t>
            </a:r>
            <a:endParaRPr/>
          </a:p>
          <a:p>
            <a:pPr marL="520700" lvl="1" indent="-177800" algn="l" rtl="0">
              <a:lnSpc>
                <a:spcPct val="90000"/>
              </a:lnSpc>
              <a:spcBef>
                <a:spcPts val="400"/>
              </a:spcBef>
              <a:spcAft>
                <a:spcPts val="0"/>
              </a:spcAft>
              <a:buClr>
                <a:srgbClr val="171616"/>
              </a:buClr>
              <a:buSzPts val="1800"/>
              <a:buChar char="•"/>
            </a:pPr>
            <a:r>
              <a:rPr lang="en"/>
              <a:t>For example:</a:t>
            </a:r>
            <a:r>
              <a:rPr lang="en" sz="1200"/>
              <a:t> </a:t>
            </a:r>
            <a:r>
              <a:rPr lang="en"/>
              <a:t>Flag variants with </a:t>
            </a:r>
            <a:endParaRPr/>
          </a:p>
          <a:p>
            <a:pPr marL="863600" lvl="2" indent="-171450" algn="l" rtl="0">
              <a:lnSpc>
                <a:spcPct val="90000"/>
              </a:lnSpc>
              <a:spcBef>
                <a:spcPts val="400"/>
              </a:spcBef>
              <a:spcAft>
                <a:spcPts val="0"/>
              </a:spcAft>
              <a:buClr>
                <a:srgbClr val="171616"/>
              </a:buClr>
              <a:buSzPts val="1500"/>
              <a:buChar char="•"/>
            </a:pPr>
            <a:r>
              <a:rPr lang="en"/>
              <a:t>QD &lt; 2.0 – Quality by Depth (</a:t>
            </a:r>
            <a:r>
              <a:rPr lang="en" b="0" i="0" u="none" strike="noStrike">
                <a:solidFill>
                  <a:srgbClr val="000000"/>
                </a:solidFill>
                <a:latin typeface="Calibri"/>
                <a:ea typeface="Calibri"/>
                <a:cs typeface="Calibri"/>
                <a:sym typeface="Calibri"/>
              </a:rPr>
              <a:t>variant QUAL divided by the depth of non-hom-ref samples</a:t>
            </a:r>
            <a:r>
              <a:rPr lang="en" b="0" i="0" u="none" strike="noStrike">
                <a:solidFill>
                  <a:srgbClr val="000000"/>
                </a:solidFill>
                <a:latin typeface="Montserrat"/>
                <a:ea typeface="Montserrat"/>
                <a:cs typeface="Montserrat"/>
                <a:sym typeface="Montserrat"/>
              </a:rPr>
              <a:t>)</a:t>
            </a:r>
            <a:endParaRPr/>
          </a:p>
          <a:p>
            <a:pPr marL="863600" lvl="2" indent="-171450" algn="l" rtl="0">
              <a:lnSpc>
                <a:spcPct val="90000"/>
              </a:lnSpc>
              <a:spcBef>
                <a:spcPts val="400"/>
              </a:spcBef>
              <a:spcAft>
                <a:spcPts val="0"/>
              </a:spcAft>
              <a:buClr>
                <a:srgbClr val="171616"/>
              </a:buClr>
              <a:buSzPts val="1500"/>
              <a:buChar char="•"/>
            </a:pPr>
            <a:r>
              <a:rPr lang="en"/>
              <a:t>FS &gt; 60 – Fisher Strand Bias</a:t>
            </a:r>
            <a:endParaRPr/>
          </a:p>
          <a:p>
            <a:pPr marL="863600" lvl="2" indent="-76200" algn="l" rtl="0">
              <a:lnSpc>
                <a:spcPct val="90000"/>
              </a:lnSpc>
              <a:spcBef>
                <a:spcPts val="400"/>
              </a:spcBef>
              <a:spcAft>
                <a:spcPts val="0"/>
              </a:spcAft>
              <a:buClr>
                <a:srgbClr val="171616"/>
              </a:buClr>
              <a:buSzPts val="1500"/>
              <a:buNone/>
            </a:pP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ciLifeLab PPT_light">
  <a:themeElements>
    <a:clrScheme name="Custom 1">
      <a:dk1>
        <a:srgbClr val="000000"/>
      </a:dk1>
      <a:lt1>
        <a:srgbClr val="FFFFFF"/>
      </a:lt1>
      <a:dk2>
        <a:srgbClr val="44546A"/>
      </a:dk2>
      <a:lt2>
        <a:srgbClr val="E7E6E6"/>
      </a:lt2>
      <a:accent1>
        <a:srgbClr val="A7C947"/>
      </a:accent1>
      <a:accent2>
        <a:srgbClr val="045C64"/>
      </a:accent2>
      <a:accent3>
        <a:srgbClr val="4C979F"/>
      </a:accent3>
      <a:accent4>
        <a:srgbClr val="491F53"/>
      </a:accent4>
      <a:accent5>
        <a:srgbClr val="E5E5E5"/>
      </a:accent5>
      <a:accent6>
        <a:srgbClr val="A6A6A6"/>
      </a:accent6>
      <a:hlink>
        <a:srgbClr val="045B63"/>
      </a:hlink>
      <a:folHlink>
        <a:srgbClr val="045C6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4041</Words>
  <Application>Microsoft Macintosh PowerPoint</Application>
  <PresentationFormat>On-screen Show (16:9)</PresentationFormat>
  <Paragraphs>408</Paragraphs>
  <Slides>37</Slides>
  <Notes>37</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37</vt:i4>
      </vt:variant>
    </vt:vector>
  </HeadingPairs>
  <TitlesOfParts>
    <vt:vector size="47" baseType="lpstr">
      <vt:lpstr>Noto Sans Symbols</vt:lpstr>
      <vt:lpstr>Arial</vt:lpstr>
      <vt:lpstr>Calibri</vt:lpstr>
      <vt:lpstr>Avenir</vt:lpstr>
      <vt:lpstr>Helvetica Neue</vt:lpstr>
      <vt:lpstr>Courier New</vt:lpstr>
      <vt:lpstr>Montserrat</vt:lpstr>
      <vt:lpstr>Courier</vt:lpstr>
      <vt:lpstr>Simple Light</vt:lpstr>
      <vt:lpstr>SciLifeLab PPT_light</vt:lpstr>
      <vt:lpstr>Variant calling</vt:lpstr>
      <vt:lpstr>Genetic variation</vt:lpstr>
      <vt:lpstr>Variant calling applications</vt:lpstr>
      <vt:lpstr>Variant calling workflow</vt:lpstr>
      <vt:lpstr>The reference genome</vt:lpstr>
      <vt:lpstr>Read alignment to reference</vt:lpstr>
      <vt:lpstr>Paired-end reads</vt:lpstr>
      <vt:lpstr>Read Depth (coverage)</vt:lpstr>
      <vt:lpstr>Mapping output - SAM format</vt:lpstr>
      <vt:lpstr>Detecting variants</vt:lpstr>
      <vt:lpstr>Variant Call Format (VCF)</vt:lpstr>
      <vt:lpstr>Multi-sample VCF</vt:lpstr>
      <vt:lpstr>Genomic VCF (gVCF) Files</vt:lpstr>
      <vt:lpstr>Variant filtration</vt:lpstr>
      <vt:lpstr>Workflows</vt:lpstr>
      <vt:lpstr>Example: Basic workflow, one sample</vt:lpstr>
      <vt:lpstr>Refined workflow:  GATK best practices workflow for germline short variant discovery  </vt:lpstr>
      <vt:lpstr>Nf-core variant calling workflow: Sarek</vt:lpstr>
      <vt:lpstr>The lab: Lactose tolerance</vt:lpstr>
      <vt:lpstr>Data</vt:lpstr>
      <vt:lpstr>Overview of lab</vt:lpstr>
      <vt:lpstr>Part1: Basic Variant Calling in one sample</vt:lpstr>
      <vt:lpstr>Part2: Basic variant calling in cohort</vt:lpstr>
      <vt:lpstr>Basic variant calling in cohort</vt:lpstr>
      <vt:lpstr>Duplicate reads</vt:lpstr>
      <vt:lpstr>File indices</vt:lpstr>
      <vt:lpstr>ReadGroups</vt:lpstr>
      <vt:lpstr>Part3: Bash script for variant calling</vt:lpstr>
      <vt:lpstr>General advice</vt:lpstr>
      <vt:lpstr>Start practising!</vt:lpstr>
      <vt:lpstr>Extra lab (Part4): GATK’s best practises</vt:lpstr>
      <vt:lpstr>GATK best practices for short variant discovery</vt:lpstr>
      <vt:lpstr>GATK best practices  workflow for germline short variant discovery  </vt:lpstr>
      <vt:lpstr>Base Quality Score Recalibration (BQSR)</vt:lpstr>
      <vt:lpstr>Base Quality Score Recalibration (BQSR)</vt:lpstr>
      <vt:lpstr>Filter variants</vt:lpstr>
      <vt:lpstr>Hard Filters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Variant calling</dc:title>
  <cp:lastModifiedBy>Diana</cp:lastModifiedBy>
  <cp:revision>1</cp:revision>
  <dcterms:modified xsi:type="dcterms:W3CDTF">2026-02-06T13:31:52Z</dcterms:modified>
</cp:coreProperties>
</file>